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F10A21B9-E627-4ED6-9A29-87C773817B89}"/>
              </a:ext>
            </a:extLst>
          </p:cNvPr>
          <p:cNvSpPr>
            <a:spLocks noEditPoints="1"/>
          </p:cNvSpPr>
          <p:nvPr/>
        </p:nvSpPr>
        <p:spPr bwMode="auto">
          <a:xfrm>
            <a:off x="718207" y="1106808"/>
            <a:ext cx="2459038" cy="2139950"/>
          </a:xfrm>
          <a:custGeom>
            <a:avLst/>
            <a:gdLst>
              <a:gd name="T0" fmla="*/ 451 w 1549"/>
              <a:gd name="T1" fmla="*/ 219 h 1348"/>
              <a:gd name="T2" fmla="*/ 331 w 1549"/>
              <a:gd name="T3" fmla="*/ 304 h 1348"/>
              <a:gd name="T4" fmla="*/ 187 w 1549"/>
              <a:gd name="T5" fmla="*/ 432 h 1348"/>
              <a:gd name="T6" fmla="*/ 113 w 1549"/>
              <a:gd name="T7" fmla="*/ 595 h 1348"/>
              <a:gd name="T8" fmla="*/ 63 w 1549"/>
              <a:gd name="T9" fmla="*/ 1026 h 1348"/>
              <a:gd name="T10" fmla="*/ 50 w 1549"/>
              <a:gd name="T11" fmla="*/ 1054 h 1348"/>
              <a:gd name="T12" fmla="*/ 18 w 1549"/>
              <a:gd name="T13" fmla="*/ 1064 h 1348"/>
              <a:gd name="T14" fmla="*/ 20 w 1549"/>
              <a:gd name="T15" fmla="*/ 1092 h 1348"/>
              <a:gd name="T16" fmla="*/ 63 w 1549"/>
              <a:gd name="T17" fmla="*/ 1130 h 1348"/>
              <a:gd name="T18" fmla="*/ 50 w 1549"/>
              <a:gd name="T19" fmla="*/ 1150 h 1348"/>
              <a:gd name="T20" fmla="*/ 27 w 1549"/>
              <a:gd name="T21" fmla="*/ 1194 h 1348"/>
              <a:gd name="T22" fmla="*/ 3 w 1549"/>
              <a:gd name="T23" fmla="*/ 1253 h 1348"/>
              <a:gd name="T24" fmla="*/ 36 w 1549"/>
              <a:gd name="T25" fmla="*/ 1348 h 1348"/>
              <a:gd name="T26" fmla="*/ 56 w 1549"/>
              <a:gd name="T27" fmla="*/ 1313 h 1348"/>
              <a:gd name="T28" fmla="*/ 40 w 1549"/>
              <a:gd name="T29" fmla="*/ 1296 h 1348"/>
              <a:gd name="T30" fmla="*/ 57 w 1549"/>
              <a:gd name="T31" fmla="*/ 1289 h 1348"/>
              <a:gd name="T32" fmla="*/ 90 w 1549"/>
              <a:gd name="T33" fmla="*/ 1263 h 1348"/>
              <a:gd name="T34" fmla="*/ 141 w 1549"/>
              <a:gd name="T35" fmla="*/ 1186 h 1348"/>
              <a:gd name="T36" fmla="*/ 246 w 1549"/>
              <a:gd name="T37" fmla="*/ 1011 h 1348"/>
              <a:gd name="T38" fmla="*/ 264 w 1549"/>
              <a:gd name="T39" fmla="*/ 969 h 1348"/>
              <a:gd name="T40" fmla="*/ 408 w 1549"/>
              <a:gd name="T41" fmla="*/ 861 h 1348"/>
              <a:gd name="T42" fmla="*/ 450 w 1549"/>
              <a:gd name="T43" fmla="*/ 754 h 1348"/>
              <a:gd name="T44" fmla="*/ 512 w 1549"/>
              <a:gd name="T45" fmla="*/ 668 h 1348"/>
              <a:gd name="T46" fmla="*/ 625 w 1549"/>
              <a:gd name="T47" fmla="*/ 708 h 1348"/>
              <a:gd name="T48" fmla="*/ 631 w 1549"/>
              <a:gd name="T49" fmla="*/ 744 h 1348"/>
              <a:gd name="T50" fmla="*/ 482 w 1549"/>
              <a:gd name="T51" fmla="*/ 698 h 1348"/>
              <a:gd name="T52" fmla="*/ 492 w 1549"/>
              <a:gd name="T53" fmla="*/ 718 h 1348"/>
              <a:gd name="T54" fmla="*/ 657 w 1549"/>
              <a:gd name="T55" fmla="*/ 827 h 1348"/>
              <a:gd name="T56" fmla="*/ 697 w 1549"/>
              <a:gd name="T57" fmla="*/ 855 h 1348"/>
              <a:gd name="T58" fmla="*/ 736 w 1549"/>
              <a:gd name="T59" fmla="*/ 872 h 1348"/>
              <a:gd name="T60" fmla="*/ 776 w 1549"/>
              <a:gd name="T61" fmla="*/ 868 h 1348"/>
              <a:gd name="T62" fmla="*/ 1301 w 1549"/>
              <a:gd name="T63" fmla="*/ 1055 h 1348"/>
              <a:gd name="T64" fmla="*/ 1547 w 1549"/>
              <a:gd name="T65" fmla="*/ 1030 h 1348"/>
              <a:gd name="T66" fmla="*/ 1443 w 1549"/>
              <a:gd name="T67" fmla="*/ 1020 h 1348"/>
              <a:gd name="T68" fmla="*/ 1261 w 1549"/>
              <a:gd name="T69" fmla="*/ 1022 h 1348"/>
              <a:gd name="T70" fmla="*/ 787 w 1549"/>
              <a:gd name="T71" fmla="*/ 778 h 1348"/>
              <a:gd name="T72" fmla="*/ 767 w 1549"/>
              <a:gd name="T73" fmla="*/ 703 h 1348"/>
              <a:gd name="T74" fmla="*/ 724 w 1549"/>
              <a:gd name="T75" fmla="*/ 680 h 1348"/>
              <a:gd name="T76" fmla="*/ 689 w 1549"/>
              <a:gd name="T77" fmla="*/ 667 h 1348"/>
              <a:gd name="T78" fmla="*/ 674 w 1549"/>
              <a:gd name="T79" fmla="*/ 566 h 1348"/>
              <a:gd name="T80" fmla="*/ 692 w 1549"/>
              <a:gd name="T81" fmla="*/ 457 h 1348"/>
              <a:gd name="T82" fmla="*/ 722 w 1549"/>
              <a:gd name="T83" fmla="*/ 392 h 1348"/>
              <a:gd name="T84" fmla="*/ 727 w 1549"/>
              <a:gd name="T85" fmla="*/ 326 h 1348"/>
              <a:gd name="T86" fmla="*/ 718 w 1549"/>
              <a:gd name="T87" fmla="*/ 264 h 1348"/>
              <a:gd name="T88" fmla="*/ 753 w 1549"/>
              <a:gd name="T89" fmla="*/ 245 h 1348"/>
              <a:gd name="T90" fmla="*/ 777 w 1549"/>
              <a:gd name="T91" fmla="*/ 162 h 1348"/>
              <a:gd name="T92" fmla="*/ 784 w 1549"/>
              <a:gd name="T93" fmla="*/ 90 h 1348"/>
              <a:gd name="T94" fmla="*/ 739 w 1549"/>
              <a:gd name="T95" fmla="*/ 32 h 1348"/>
              <a:gd name="T96" fmla="*/ 626 w 1549"/>
              <a:gd name="T97" fmla="*/ 3 h 1348"/>
              <a:gd name="T98" fmla="*/ 541 w 1549"/>
              <a:gd name="T99" fmla="*/ 60 h 1348"/>
              <a:gd name="T100" fmla="*/ 531 w 1549"/>
              <a:gd name="T101" fmla="*/ 126 h 1348"/>
              <a:gd name="T102" fmla="*/ 562 w 1549"/>
              <a:gd name="T103" fmla="*/ 169 h 1348"/>
              <a:gd name="T104" fmla="*/ 1206 w 1549"/>
              <a:gd name="T105" fmla="*/ 1157 h 1348"/>
              <a:gd name="T106" fmla="*/ 1263 w 1549"/>
              <a:gd name="T107" fmla="*/ 1166 h 1348"/>
              <a:gd name="T108" fmla="*/ 1257 w 1549"/>
              <a:gd name="T109" fmla="*/ 1197 h 1348"/>
              <a:gd name="T110" fmla="*/ 1198 w 1549"/>
              <a:gd name="T111" fmla="*/ 1199 h 1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49" h="1348">
                <a:moveTo>
                  <a:pt x="562" y="169"/>
                </a:moveTo>
                <a:lnTo>
                  <a:pt x="562" y="193"/>
                </a:lnTo>
                <a:lnTo>
                  <a:pt x="562" y="193"/>
                </a:lnTo>
                <a:lnTo>
                  <a:pt x="547" y="196"/>
                </a:lnTo>
                <a:lnTo>
                  <a:pt x="511" y="202"/>
                </a:lnTo>
                <a:lnTo>
                  <a:pt x="489" y="205"/>
                </a:lnTo>
                <a:lnTo>
                  <a:pt x="469" y="211"/>
                </a:lnTo>
                <a:lnTo>
                  <a:pt x="451" y="219"/>
                </a:lnTo>
                <a:lnTo>
                  <a:pt x="443" y="222"/>
                </a:lnTo>
                <a:lnTo>
                  <a:pt x="437" y="227"/>
                </a:lnTo>
                <a:lnTo>
                  <a:pt x="437" y="227"/>
                </a:lnTo>
                <a:lnTo>
                  <a:pt x="410" y="247"/>
                </a:lnTo>
                <a:lnTo>
                  <a:pt x="379" y="270"/>
                </a:lnTo>
                <a:lnTo>
                  <a:pt x="343" y="295"/>
                </a:lnTo>
                <a:lnTo>
                  <a:pt x="343" y="295"/>
                </a:lnTo>
                <a:lnTo>
                  <a:pt x="331" y="304"/>
                </a:lnTo>
                <a:lnTo>
                  <a:pt x="300" y="324"/>
                </a:lnTo>
                <a:lnTo>
                  <a:pt x="263" y="352"/>
                </a:lnTo>
                <a:lnTo>
                  <a:pt x="245" y="366"/>
                </a:lnTo>
                <a:lnTo>
                  <a:pt x="228" y="379"/>
                </a:lnTo>
                <a:lnTo>
                  <a:pt x="228" y="379"/>
                </a:lnTo>
                <a:lnTo>
                  <a:pt x="215" y="395"/>
                </a:lnTo>
                <a:lnTo>
                  <a:pt x="201" y="413"/>
                </a:lnTo>
                <a:lnTo>
                  <a:pt x="187" y="432"/>
                </a:lnTo>
                <a:lnTo>
                  <a:pt x="175" y="453"/>
                </a:lnTo>
                <a:lnTo>
                  <a:pt x="153" y="494"/>
                </a:lnTo>
                <a:lnTo>
                  <a:pt x="136" y="528"/>
                </a:lnTo>
                <a:lnTo>
                  <a:pt x="136" y="528"/>
                </a:lnTo>
                <a:lnTo>
                  <a:pt x="129" y="542"/>
                </a:lnTo>
                <a:lnTo>
                  <a:pt x="123" y="559"/>
                </a:lnTo>
                <a:lnTo>
                  <a:pt x="117" y="577"/>
                </a:lnTo>
                <a:lnTo>
                  <a:pt x="113" y="595"/>
                </a:lnTo>
                <a:lnTo>
                  <a:pt x="109" y="613"/>
                </a:lnTo>
                <a:lnTo>
                  <a:pt x="107" y="630"/>
                </a:lnTo>
                <a:lnTo>
                  <a:pt x="105" y="656"/>
                </a:lnTo>
                <a:lnTo>
                  <a:pt x="105" y="656"/>
                </a:lnTo>
                <a:lnTo>
                  <a:pt x="105" y="782"/>
                </a:lnTo>
                <a:lnTo>
                  <a:pt x="105" y="887"/>
                </a:lnTo>
                <a:lnTo>
                  <a:pt x="66" y="1011"/>
                </a:lnTo>
                <a:lnTo>
                  <a:pt x="63" y="1026"/>
                </a:lnTo>
                <a:lnTo>
                  <a:pt x="63" y="1026"/>
                </a:lnTo>
                <a:lnTo>
                  <a:pt x="54" y="1032"/>
                </a:lnTo>
                <a:lnTo>
                  <a:pt x="50" y="1038"/>
                </a:lnTo>
                <a:lnTo>
                  <a:pt x="47" y="1041"/>
                </a:lnTo>
                <a:lnTo>
                  <a:pt x="47" y="1044"/>
                </a:lnTo>
                <a:lnTo>
                  <a:pt x="47" y="1044"/>
                </a:lnTo>
                <a:lnTo>
                  <a:pt x="47" y="1049"/>
                </a:lnTo>
                <a:lnTo>
                  <a:pt x="50" y="1054"/>
                </a:lnTo>
                <a:lnTo>
                  <a:pt x="52" y="1058"/>
                </a:lnTo>
                <a:lnTo>
                  <a:pt x="52" y="1077"/>
                </a:lnTo>
                <a:lnTo>
                  <a:pt x="52" y="1077"/>
                </a:lnTo>
                <a:lnTo>
                  <a:pt x="51" y="1077"/>
                </a:lnTo>
                <a:lnTo>
                  <a:pt x="47" y="1077"/>
                </a:lnTo>
                <a:lnTo>
                  <a:pt x="38" y="1077"/>
                </a:lnTo>
                <a:lnTo>
                  <a:pt x="24" y="1077"/>
                </a:lnTo>
                <a:lnTo>
                  <a:pt x="18" y="1064"/>
                </a:lnTo>
                <a:lnTo>
                  <a:pt x="18" y="1064"/>
                </a:lnTo>
                <a:lnTo>
                  <a:pt x="12" y="1072"/>
                </a:lnTo>
                <a:lnTo>
                  <a:pt x="9" y="1078"/>
                </a:lnTo>
                <a:lnTo>
                  <a:pt x="9" y="1082"/>
                </a:lnTo>
                <a:lnTo>
                  <a:pt x="9" y="1084"/>
                </a:lnTo>
                <a:lnTo>
                  <a:pt x="9" y="1084"/>
                </a:lnTo>
                <a:lnTo>
                  <a:pt x="14" y="1089"/>
                </a:lnTo>
                <a:lnTo>
                  <a:pt x="20" y="1092"/>
                </a:lnTo>
                <a:lnTo>
                  <a:pt x="27" y="1095"/>
                </a:lnTo>
                <a:lnTo>
                  <a:pt x="60" y="1092"/>
                </a:lnTo>
                <a:lnTo>
                  <a:pt x="60" y="1092"/>
                </a:lnTo>
                <a:lnTo>
                  <a:pt x="62" y="1098"/>
                </a:lnTo>
                <a:lnTo>
                  <a:pt x="64" y="1112"/>
                </a:lnTo>
                <a:lnTo>
                  <a:pt x="64" y="1119"/>
                </a:lnTo>
                <a:lnTo>
                  <a:pt x="64" y="1125"/>
                </a:lnTo>
                <a:lnTo>
                  <a:pt x="63" y="1130"/>
                </a:lnTo>
                <a:lnTo>
                  <a:pt x="62" y="1132"/>
                </a:lnTo>
                <a:lnTo>
                  <a:pt x="60" y="1133"/>
                </a:lnTo>
                <a:lnTo>
                  <a:pt x="60" y="1133"/>
                </a:lnTo>
                <a:lnTo>
                  <a:pt x="54" y="1137"/>
                </a:lnTo>
                <a:lnTo>
                  <a:pt x="52" y="1142"/>
                </a:lnTo>
                <a:lnTo>
                  <a:pt x="50" y="1146"/>
                </a:lnTo>
                <a:lnTo>
                  <a:pt x="50" y="1150"/>
                </a:lnTo>
                <a:lnTo>
                  <a:pt x="50" y="1150"/>
                </a:lnTo>
                <a:lnTo>
                  <a:pt x="50" y="1156"/>
                </a:lnTo>
                <a:lnTo>
                  <a:pt x="51" y="1162"/>
                </a:lnTo>
                <a:lnTo>
                  <a:pt x="52" y="1169"/>
                </a:lnTo>
                <a:lnTo>
                  <a:pt x="52" y="1173"/>
                </a:lnTo>
                <a:lnTo>
                  <a:pt x="52" y="1173"/>
                </a:lnTo>
                <a:lnTo>
                  <a:pt x="45" y="1177"/>
                </a:lnTo>
                <a:lnTo>
                  <a:pt x="33" y="1188"/>
                </a:lnTo>
                <a:lnTo>
                  <a:pt x="27" y="1194"/>
                </a:lnTo>
                <a:lnTo>
                  <a:pt x="20" y="1201"/>
                </a:lnTo>
                <a:lnTo>
                  <a:pt x="14" y="1210"/>
                </a:lnTo>
                <a:lnTo>
                  <a:pt x="9" y="1219"/>
                </a:lnTo>
                <a:lnTo>
                  <a:pt x="9" y="1219"/>
                </a:lnTo>
                <a:lnTo>
                  <a:pt x="6" y="1228"/>
                </a:lnTo>
                <a:lnTo>
                  <a:pt x="4" y="1237"/>
                </a:lnTo>
                <a:lnTo>
                  <a:pt x="4" y="1246"/>
                </a:lnTo>
                <a:lnTo>
                  <a:pt x="3" y="1253"/>
                </a:lnTo>
                <a:lnTo>
                  <a:pt x="4" y="1264"/>
                </a:lnTo>
                <a:lnTo>
                  <a:pt x="5" y="1267"/>
                </a:lnTo>
                <a:lnTo>
                  <a:pt x="0" y="1308"/>
                </a:lnTo>
                <a:lnTo>
                  <a:pt x="0" y="1308"/>
                </a:lnTo>
                <a:lnTo>
                  <a:pt x="15" y="1327"/>
                </a:lnTo>
                <a:lnTo>
                  <a:pt x="27" y="1341"/>
                </a:lnTo>
                <a:lnTo>
                  <a:pt x="32" y="1345"/>
                </a:lnTo>
                <a:lnTo>
                  <a:pt x="36" y="1348"/>
                </a:lnTo>
                <a:lnTo>
                  <a:pt x="36" y="1348"/>
                </a:lnTo>
                <a:lnTo>
                  <a:pt x="39" y="1348"/>
                </a:lnTo>
                <a:lnTo>
                  <a:pt x="41" y="1347"/>
                </a:lnTo>
                <a:lnTo>
                  <a:pt x="47" y="1342"/>
                </a:lnTo>
                <a:lnTo>
                  <a:pt x="52" y="1335"/>
                </a:lnTo>
                <a:lnTo>
                  <a:pt x="53" y="1325"/>
                </a:lnTo>
                <a:lnTo>
                  <a:pt x="53" y="1325"/>
                </a:lnTo>
                <a:lnTo>
                  <a:pt x="56" y="1313"/>
                </a:lnTo>
                <a:lnTo>
                  <a:pt x="56" y="1311"/>
                </a:lnTo>
                <a:lnTo>
                  <a:pt x="47" y="1311"/>
                </a:lnTo>
                <a:lnTo>
                  <a:pt x="47" y="1311"/>
                </a:lnTo>
                <a:lnTo>
                  <a:pt x="46" y="1309"/>
                </a:lnTo>
                <a:lnTo>
                  <a:pt x="44" y="1308"/>
                </a:lnTo>
                <a:lnTo>
                  <a:pt x="41" y="1305"/>
                </a:lnTo>
                <a:lnTo>
                  <a:pt x="40" y="1296"/>
                </a:lnTo>
                <a:lnTo>
                  <a:pt x="40" y="1296"/>
                </a:lnTo>
                <a:lnTo>
                  <a:pt x="41" y="1289"/>
                </a:lnTo>
                <a:lnTo>
                  <a:pt x="41" y="1287"/>
                </a:lnTo>
                <a:lnTo>
                  <a:pt x="42" y="1285"/>
                </a:lnTo>
                <a:lnTo>
                  <a:pt x="42" y="1285"/>
                </a:lnTo>
                <a:lnTo>
                  <a:pt x="42" y="1285"/>
                </a:lnTo>
                <a:lnTo>
                  <a:pt x="45" y="1287"/>
                </a:lnTo>
                <a:lnTo>
                  <a:pt x="52" y="1289"/>
                </a:lnTo>
                <a:lnTo>
                  <a:pt x="57" y="1289"/>
                </a:lnTo>
                <a:lnTo>
                  <a:pt x="62" y="1289"/>
                </a:lnTo>
                <a:lnTo>
                  <a:pt x="68" y="1288"/>
                </a:lnTo>
                <a:lnTo>
                  <a:pt x="73" y="1285"/>
                </a:lnTo>
                <a:lnTo>
                  <a:pt x="73" y="1285"/>
                </a:lnTo>
                <a:lnTo>
                  <a:pt x="78" y="1282"/>
                </a:lnTo>
                <a:lnTo>
                  <a:pt x="83" y="1276"/>
                </a:lnTo>
                <a:lnTo>
                  <a:pt x="87" y="1270"/>
                </a:lnTo>
                <a:lnTo>
                  <a:pt x="90" y="1263"/>
                </a:lnTo>
                <a:lnTo>
                  <a:pt x="97" y="1248"/>
                </a:lnTo>
                <a:lnTo>
                  <a:pt x="105" y="1233"/>
                </a:lnTo>
                <a:lnTo>
                  <a:pt x="105" y="1233"/>
                </a:lnTo>
                <a:lnTo>
                  <a:pt x="118" y="1209"/>
                </a:lnTo>
                <a:lnTo>
                  <a:pt x="118" y="1209"/>
                </a:lnTo>
                <a:lnTo>
                  <a:pt x="121" y="1205"/>
                </a:lnTo>
                <a:lnTo>
                  <a:pt x="130" y="1198"/>
                </a:lnTo>
                <a:lnTo>
                  <a:pt x="141" y="1186"/>
                </a:lnTo>
                <a:lnTo>
                  <a:pt x="147" y="1177"/>
                </a:lnTo>
                <a:lnTo>
                  <a:pt x="154" y="1168"/>
                </a:lnTo>
                <a:lnTo>
                  <a:pt x="154" y="1168"/>
                </a:lnTo>
                <a:lnTo>
                  <a:pt x="160" y="1156"/>
                </a:lnTo>
                <a:lnTo>
                  <a:pt x="167" y="1142"/>
                </a:lnTo>
                <a:lnTo>
                  <a:pt x="181" y="1109"/>
                </a:lnTo>
                <a:lnTo>
                  <a:pt x="198" y="1071"/>
                </a:lnTo>
                <a:lnTo>
                  <a:pt x="246" y="1011"/>
                </a:lnTo>
                <a:lnTo>
                  <a:pt x="246" y="1011"/>
                </a:lnTo>
                <a:lnTo>
                  <a:pt x="252" y="1002"/>
                </a:lnTo>
                <a:lnTo>
                  <a:pt x="256" y="995"/>
                </a:lnTo>
                <a:lnTo>
                  <a:pt x="259" y="987"/>
                </a:lnTo>
                <a:lnTo>
                  <a:pt x="259" y="987"/>
                </a:lnTo>
                <a:lnTo>
                  <a:pt x="263" y="975"/>
                </a:lnTo>
                <a:lnTo>
                  <a:pt x="264" y="969"/>
                </a:lnTo>
                <a:lnTo>
                  <a:pt x="264" y="969"/>
                </a:lnTo>
                <a:lnTo>
                  <a:pt x="272" y="959"/>
                </a:lnTo>
                <a:lnTo>
                  <a:pt x="289" y="941"/>
                </a:lnTo>
                <a:lnTo>
                  <a:pt x="314" y="916"/>
                </a:lnTo>
                <a:lnTo>
                  <a:pt x="314" y="916"/>
                </a:lnTo>
                <a:lnTo>
                  <a:pt x="331" y="908"/>
                </a:lnTo>
                <a:lnTo>
                  <a:pt x="368" y="887"/>
                </a:lnTo>
                <a:lnTo>
                  <a:pt x="390" y="874"/>
                </a:lnTo>
                <a:lnTo>
                  <a:pt x="408" y="861"/>
                </a:lnTo>
                <a:lnTo>
                  <a:pt x="416" y="855"/>
                </a:lnTo>
                <a:lnTo>
                  <a:pt x="422" y="849"/>
                </a:lnTo>
                <a:lnTo>
                  <a:pt x="427" y="843"/>
                </a:lnTo>
                <a:lnTo>
                  <a:pt x="431" y="838"/>
                </a:lnTo>
                <a:lnTo>
                  <a:pt x="431" y="838"/>
                </a:lnTo>
                <a:lnTo>
                  <a:pt x="434" y="824"/>
                </a:lnTo>
                <a:lnTo>
                  <a:pt x="439" y="804"/>
                </a:lnTo>
                <a:lnTo>
                  <a:pt x="450" y="754"/>
                </a:lnTo>
                <a:lnTo>
                  <a:pt x="461" y="690"/>
                </a:lnTo>
                <a:lnTo>
                  <a:pt x="461" y="690"/>
                </a:lnTo>
                <a:lnTo>
                  <a:pt x="467" y="688"/>
                </a:lnTo>
                <a:lnTo>
                  <a:pt x="481" y="686"/>
                </a:lnTo>
                <a:lnTo>
                  <a:pt x="488" y="684"/>
                </a:lnTo>
                <a:lnTo>
                  <a:pt x="497" y="679"/>
                </a:lnTo>
                <a:lnTo>
                  <a:pt x="505" y="674"/>
                </a:lnTo>
                <a:lnTo>
                  <a:pt x="512" y="668"/>
                </a:lnTo>
                <a:lnTo>
                  <a:pt x="512" y="668"/>
                </a:lnTo>
                <a:lnTo>
                  <a:pt x="524" y="652"/>
                </a:lnTo>
                <a:lnTo>
                  <a:pt x="535" y="638"/>
                </a:lnTo>
                <a:lnTo>
                  <a:pt x="546" y="624"/>
                </a:lnTo>
                <a:lnTo>
                  <a:pt x="625" y="692"/>
                </a:lnTo>
                <a:lnTo>
                  <a:pt x="625" y="692"/>
                </a:lnTo>
                <a:lnTo>
                  <a:pt x="626" y="697"/>
                </a:lnTo>
                <a:lnTo>
                  <a:pt x="625" y="708"/>
                </a:lnTo>
                <a:lnTo>
                  <a:pt x="625" y="708"/>
                </a:lnTo>
                <a:lnTo>
                  <a:pt x="625" y="714"/>
                </a:lnTo>
                <a:lnTo>
                  <a:pt x="625" y="720"/>
                </a:lnTo>
                <a:lnTo>
                  <a:pt x="625" y="726"/>
                </a:lnTo>
                <a:lnTo>
                  <a:pt x="625" y="729"/>
                </a:lnTo>
                <a:lnTo>
                  <a:pt x="625" y="729"/>
                </a:lnTo>
                <a:lnTo>
                  <a:pt x="626" y="735"/>
                </a:lnTo>
                <a:lnTo>
                  <a:pt x="631" y="744"/>
                </a:lnTo>
                <a:lnTo>
                  <a:pt x="636" y="754"/>
                </a:lnTo>
                <a:lnTo>
                  <a:pt x="494" y="697"/>
                </a:lnTo>
                <a:lnTo>
                  <a:pt x="494" y="697"/>
                </a:lnTo>
                <a:lnTo>
                  <a:pt x="493" y="696"/>
                </a:lnTo>
                <a:lnTo>
                  <a:pt x="489" y="694"/>
                </a:lnTo>
                <a:lnTo>
                  <a:pt x="487" y="694"/>
                </a:lnTo>
                <a:lnTo>
                  <a:pt x="485" y="696"/>
                </a:lnTo>
                <a:lnTo>
                  <a:pt x="482" y="698"/>
                </a:lnTo>
                <a:lnTo>
                  <a:pt x="481" y="700"/>
                </a:lnTo>
                <a:lnTo>
                  <a:pt x="481" y="700"/>
                </a:lnTo>
                <a:lnTo>
                  <a:pt x="481" y="704"/>
                </a:lnTo>
                <a:lnTo>
                  <a:pt x="481" y="708"/>
                </a:lnTo>
                <a:lnTo>
                  <a:pt x="483" y="711"/>
                </a:lnTo>
                <a:lnTo>
                  <a:pt x="486" y="714"/>
                </a:lnTo>
                <a:lnTo>
                  <a:pt x="489" y="717"/>
                </a:lnTo>
                <a:lnTo>
                  <a:pt x="492" y="718"/>
                </a:lnTo>
                <a:lnTo>
                  <a:pt x="656" y="787"/>
                </a:lnTo>
                <a:lnTo>
                  <a:pt x="656" y="787"/>
                </a:lnTo>
                <a:lnTo>
                  <a:pt x="652" y="804"/>
                </a:lnTo>
                <a:lnTo>
                  <a:pt x="652" y="815"/>
                </a:lnTo>
                <a:lnTo>
                  <a:pt x="652" y="821"/>
                </a:lnTo>
                <a:lnTo>
                  <a:pt x="654" y="825"/>
                </a:lnTo>
                <a:lnTo>
                  <a:pt x="654" y="825"/>
                </a:lnTo>
                <a:lnTo>
                  <a:pt x="657" y="827"/>
                </a:lnTo>
                <a:lnTo>
                  <a:pt x="661" y="830"/>
                </a:lnTo>
                <a:lnTo>
                  <a:pt x="670" y="835"/>
                </a:lnTo>
                <a:lnTo>
                  <a:pt x="679" y="838"/>
                </a:lnTo>
                <a:lnTo>
                  <a:pt x="682" y="841"/>
                </a:lnTo>
                <a:lnTo>
                  <a:pt x="685" y="843"/>
                </a:lnTo>
                <a:lnTo>
                  <a:pt x="685" y="843"/>
                </a:lnTo>
                <a:lnTo>
                  <a:pt x="689" y="848"/>
                </a:lnTo>
                <a:lnTo>
                  <a:pt x="697" y="855"/>
                </a:lnTo>
                <a:lnTo>
                  <a:pt x="704" y="861"/>
                </a:lnTo>
                <a:lnTo>
                  <a:pt x="707" y="863"/>
                </a:lnTo>
                <a:lnTo>
                  <a:pt x="711" y="865"/>
                </a:lnTo>
                <a:lnTo>
                  <a:pt x="711" y="865"/>
                </a:lnTo>
                <a:lnTo>
                  <a:pt x="723" y="867"/>
                </a:lnTo>
                <a:lnTo>
                  <a:pt x="729" y="868"/>
                </a:lnTo>
                <a:lnTo>
                  <a:pt x="736" y="872"/>
                </a:lnTo>
                <a:lnTo>
                  <a:pt x="736" y="872"/>
                </a:lnTo>
                <a:lnTo>
                  <a:pt x="745" y="874"/>
                </a:lnTo>
                <a:lnTo>
                  <a:pt x="755" y="877"/>
                </a:lnTo>
                <a:lnTo>
                  <a:pt x="760" y="877"/>
                </a:lnTo>
                <a:lnTo>
                  <a:pt x="766" y="875"/>
                </a:lnTo>
                <a:lnTo>
                  <a:pt x="770" y="874"/>
                </a:lnTo>
                <a:lnTo>
                  <a:pt x="773" y="872"/>
                </a:lnTo>
                <a:lnTo>
                  <a:pt x="773" y="872"/>
                </a:lnTo>
                <a:lnTo>
                  <a:pt x="776" y="868"/>
                </a:lnTo>
                <a:lnTo>
                  <a:pt x="778" y="863"/>
                </a:lnTo>
                <a:lnTo>
                  <a:pt x="781" y="853"/>
                </a:lnTo>
                <a:lnTo>
                  <a:pt x="782" y="841"/>
                </a:lnTo>
                <a:lnTo>
                  <a:pt x="1251" y="1040"/>
                </a:lnTo>
                <a:lnTo>
                  <a:pt x="1251" y="1040"/>
                </a:lnTo>
                <a:lnTo>
                  <a:pt x="1271" y="1047"/>
                </a:lnTo>
                <a:lnTo>
                  <a:pt x="1290" y="1053"/>
                </a:lnTo>
                <a:lnTo>
                  <a:pt x="1301" y="1055"/>
                </a:lnTo>
                <a:lnTo>
                  <a:pt x="1311" y="1058"/>
                </a:lnTo>
                <a:lnTo>
                  <a:pt x="1311" y="1058"/>
                </a:lnTo>
                <a:lnTo>
                  <a:pt x="1331" y="1058"/>
                </a:lnTo>
                <a:lnTo>
                  <a:pt x="1361" y="1055"/>
                </a:lnTo>
                <a:lnTo>
                  <a:pt x="1441" y="1049"/>
                </a:lnTo>
                <a:lnTo>
                  <a:pt x="1549" y="1037"/>
                </a:lnTo>
                <a:lnTo>
                  <a:pt x="1549" y="1037"/>
                </a:lnTo>
                <a:lnTo>
                  <a:pt x="1547" y="1030"/>
                </a:lnTo>
                <a:lnTo>
                  <a:pt x="1544" y="1022"/>
                </a:lnTo>
                <a:lnTo>
                  <a:pt x="1538" y="1013"/>
                </a:lnTo>
                <a:lnTo>
                  <a:pt x="1538" y="1013"/>
                </a:lnTo>
                <a:lnTo>
                  <a:pt x="1534" y="1012"/>
                </a:lnTo>
                <a:lnTo>
                  <a:pt x="1527" y="1011"/>
                </a:lnTo>
                <a:lnTo>
                  <a:pt x="1506" y="1012"/>
                </a:lnTo>
                <a:lnTo>
                  <a:pt x="1476" y="1016"/>
                </a:lnTo>
                <a:lnTo>
                  <a:pt x="1443" y="1020"/>
                </a:lnTo>
                <a:lnTo>
                  <a:pt x="1377" y="1030"/>
                </a:lnTo>
                <a:lnTo>
                  <a:pt x="1352" y="1034"/>
                </a:lnTo>
                <a:lnTo>
                  <a:pt x="1337" y="1035"/>
                </a:lnTo>
                <a:lnTo>
                  <a:pt x="1337" y="1035"/>
                </a:lnTo>
                <a:lnTo>
                  <a:pt x="1317" y="1035"/>
                </a:lnTo>
                <a:lnTo>
                  <a:pt x="1301" y="1031"/>
                </a:lnTo>
                <a:lnTo>
                  <a:pt x="1281" y="1028"/>
                </a:lnTo>
                <a:lnTo>
                  <a:pt x="1261" y="1022"/>
                </a:lnTo>
                <a:lnTo>
                  <a:pt x="1261" y="1022"/>
                </a:lnTo>
                <a:lnTo>
                  <a:pt x="1232" y="1011"/>
                </a:lnTo>
                <a:lnTo>
                  <a:pt x="1175" y="988"/>
                </a:lnTo>
                <a:lnTo>
                  <a:pt x="1013" y="920"/>
                </a:lnTo>
                <a:lnTo>
                  <a:pt x="789" y="823"/>
                </a:lnTo>
                <a:lnTo>
                  <a:pt x="789" y="823"/>
                </a:lnTo>
                <a:lnTo>
                  <a:pt x="788" y="805"/>
                </a:lnTo>
                <a:lnTo>
                  <a:pt x="787" y="778"/>
                </a:lnTo>
                <a:lnTo>
                  <a:pt x="787" y="778"/>
                </a:lnTo>
                <a:lnTo>
                  <a:pt x="785" y="770"/>
                </a:lnTo>
                <a:lnTo>
                  <a:pt x="783" y="763"/>
                </a:lnTo>
                <a:lnTo>
                  <a:pt x="781" y="754"/>
                </a:lnTo>
                <a:lnTo>
                  <a:pt x="778" y="747"/>
                </a:lnTo>
                <a:lnTo>
                  <a:pt x="778" y="747"/>
                </a:lnTo>
                <a:lnTo>
                  <a:pt x="767" y="703"/>
                </a:lnTo>
                <a:lnTo>
                  <a:pt x="767" y="703"/>
                </a:lnTo>
                <a:lnTo>
                  <a:pt x="765" y="699"/>
                </a:lnTo>
                <a:lnTo>
                  <a:pt x="763" y="696"/>
                </a:lnTo>
                <a:lnTo>
                  <a:pt x="753" y="690"/>
                </a:lnTo>
                <a:lnTo>
                  <a:pt x="743" y="685"/>
                </a:lnTo>
                <a:lnTo>
                  <a:pt x="734" y="681"/>
                </a:lnTo>
                <a:lnTo>
                  <a:pt x="734" y="681"/>
                </a:lnTo>
                <a:lnTo>
                  <a:pt x="729" y="680"/>
                </a:lnTo>
                <a:lnTo>
                  <a:pt x="724" y="680"/>
                </a:lnTo>
                <a:lnTo>
                  <a:pt x="716" y="682"/>
                </a:lnTo>
                <a:lnTo>
                  <a:pt x="707" y="686"/>
                </a:lnTo>
                <a:lnTo>
                  <a:pt x="703" y="687"/>
                </a:lnTo>
                <a:lnTo>
                  <a:pt x="703" y="687"/>
                </a:lnTo>
                <a:lnTo>
                  <a:pt x="694" y="686"/>
                </a:lnTo>
                <a:lnTo>
                  <a:pt x="689" y="685"/>
                </a:lnTo>
                <a:lnTo>
                  <a:pt x="689" y="685"/>
                </a:lnTo>
                <a:lnTo>
                  <a:pt x="689" y="667"/>
                </a:lnTo>
                <a:lnTo>
                  <a:pt x="689" y="640"/>
                </a:lnTo>
                <a:lnTo>
                  <a:pt x="689" y="640"/>
                </a:lnTo>
                <a:lnTo>
                  <a:pt x="687" y="633"/>
                </a:lnTo>
                <a:lnTo>
                  <a:pt x="685" y="623"/>
                </a:lnTo>
                <a:lnTo>
                  <a:pt x="681" y="609"/>
                </a:lnTo>
                <a:lnTo>
                  <a:pt x="679" y="596"/>
                </a:lnTo>
                <a:lnTo>
                  <a:pt x="679" y="596"/>
                </a:lnTo>
                <a:lnTo>
                  <a:pt x="674" y="566"/>
                </a:lnTo>
                <a:lnTo>
                  <a:pt x="671" y="546"/>
                </a:lnTo>
                <a:lnTo>
                  <a:pt x="671" y="546"/>
                </a:lnTo>
                <a:lnTo>
                  <a:pt x="673" y="543"/>
                </a:lnTo>
                <a:lnTo>
                  <a:pt x="676" y="539"/>
                </a:lnTo>
                <a:lnTo>
                  <a:pt x="686" y="527"/>
                </a:lnTo>
                <a:lnTo>
                  <a:pt x="700" y="510"/>
                </a:lnTo>
                <a:lnTo>
                  <a:pt x="692" y="457"/>
                </a:lnTo>
                <a:lnTo>
                  <a:pt x="692" y="457"/>
                </a:lnTo>
                <a:lnTo>
                  <a:pt x="695" y="452"/>
                </a:lnTo>
                <a:lnTo>
                  <a:pt x="705" y="439"/>
                </a:lnTo>
                <a:lnTo>
                  <a:pt x="711" y="432"/>
                </a:lnTo>
                <a:lnTo>
                  <a:pt x="716" y="424"/>
                </a:lnTo>
                <a:lnTo>
                  <a:pt x="718" y="415"/>
                </a:lnTo>
                <a:lnTo>
                  <a:pt x="721" y="408"/>
                </a:lnTo>
                <a:lnTo>
                  <a:pt x="721" y="408"/>
                </a:lnTo>
                <a:lnTo>
                  <a:pt x="722" y="392"/>
                </a:lnTo>
                <a:lnTo>
                  <a:pt x="725" y="376"/>
                </a:lnTo>
                <a:lnTo>
                  <a:pt x="729" y="355"/>
                </a:lnTo>
                <a:lnTo>
                  <a:pt x="729" y="355"/>
                </a:lnTo>
                <a:lnTo>
                  <a:pt x="729" y="341"/>
                </a:lnTo>
                <a:lnTo>
                  <a:pt x="729" y="332"/>
                </a:lnTo>
                <a:lnTo>
                  <a:pt x="728" y="329"/>
                </a:lnTo>
                <a:lnTo>
                  <a:pt x="727" y="326"/>
                </a:lnTo>
                <a:lnTo>
                  <a:pt x="727" y="326"/>
                </a:lnTo>
                <a:lnTo>
                  <a:pt x="689" y="290"/>
                </a:lnTo>
                <a:lnTo>
                  <a:pt x="680" y="274"/>
                </a:lnTo>
                <a:lnTo>
                  <a:pt x="694" y="258"/>
                </a:lnTo>
                <a:lnTo>
                  <a:pt x="694" y="258"/>
                </a:lnTo>
                <a:lnTo>
                  <a:pt x="701" y="261"/>
                </a:lnTo>
                <a:lnTo>
                  <a:pt x="710" y="263"/>
                </a:lnTo>
                <a:lnTo>
                  <a:pt x="718" y="264"/>
                </a:lnTo>
                <a:lnTo>
                  <a:pt x="718" y="264"/>
                </a:lnTo>
                <a:lnTo>
                  <a:pt x="727" y="264"/>
                </a:lnTo>
                <a:lnTo>
                  <a:pt x="731" y="264"/>
                </a:lnTo>
                <a:lnTo>
                  <a:pt x="735" y="263"/>
                </a:lnTo>
                <a:lnTo>
                  <a:pt x="740" y="261"/>
                </a:lnTo>
                <a:lnTo>
                  <a:pt x="745" y="257"/>
                </a:lnTo>
                <a:lnTo>
                  <a:pt x="749" y="251"/>
                </a:lnTo>
                <a:lnTo>
                  <a:pt x="753" y="245"/>
                </a:lnTo>
                <a:lnTo>
                  <a:pt x="753" y="245"/>
                </a:lnTo>
                <a:lnTo>
                  <a:pt x="761" y="231"/>
                </a:lnTo>
                <a:lnTo>
                  <a:pt x="766" y="219"/>
                </a:lnTo>
                <a:lnTo>
                  <a:pt x="773" y="198"/>
                </a:lnTo>
                <a:lnTo>
                  <a:pt x="773" y="198"/>
                </a:lnTo>
                <a:lnTo>
                  <a:pt x="776" y="186"/>
                </a:lnTo>
                <a:lnTo>
                  <a:pt x="777" y="175"/>
                </a:lnTo>
                <a:lnTo>
                  <a:pt x="777" y="166"/>
                </a:lnTo>
                <a:lnTo>
                  <a:pt x="777" y="162"/>
                </a:lnTo>
                <a:lnTo>
                  <a:pt x="776" y="160"/>
                </a:lnTo>
                <a:lnTo>
                  <a:pt x="776" y="160"/>
                </a:lnTo>
                <a:lnTo>
                  <a:pt x="763" y="144"/>
                </a:lnTo>
                <a:lnTo>
                  <a:pt x="763" y="131"/>
                </a:lnTo>
                <a:lnTo>
                  <a:pt x="784" y="112"/>
                </a:lnTo>
                <a:lnTo>
                  <a:pt x="784" y="112"/>
                </a:lnTo>
                <a:lnTo>
                  <a:pt x="784" y="106"/>
                </a:lnTo>
                <a:lnTo>
                  <a:pt x="784" y="90"/>
                </a:lnTo>
                <a:lnTo>
                  <a:pt x="783" y="82"/>
                </a:lnTo>
                <a:lnTo>
                  <a:pt x="782" y="74"/>
                </a:lnTo>
                <a:lnTo>
                  <a:pt x="779" y="66"/>
                </a:lnTo>
                <a:lnTo>
                  <a:pt x="776" y="60"/>
                </a:lnTo>
                <a:lnTo>
                  <a:pt x="776" y="60"/>
                </a:lnTo>
                <a:lnTo>
                  <a:pt x="770" y="56"/>
                </a:lnTo>
                <a:lnTo>
                  <a:pt x="761" y="48"/>
                </a:lnTo>
                <a:lnTo>
                  <a:pt x="739" y="32"/>
                </a:lnTo>
                <a:lnTo>
                  <a:pt x="715" y="16"/>
                </a:lnTo>
                <a:lnTo>
                  <a:pt x="695" y="5"/>
                </a:lnTo>
                <a:lnTo>
                  <a:pt x="695" y="5"/>
                </a:lnTo>
                <a:lnTo>
                  <a:pt x="688" y="3"/>
                </a:lnTo>
                <a:lnTo>
                  <a:pt x="677" y="0"/>
                </a:lnTo>
                <a:lnTo>
                  <a:pt x="664" y="0"/>
                </a:lnTo>
                <a:lnTo>
                  <a:pt x="651" y="0"/>
                </a:lnTo>
                <a:lnTo>
                  <a:pt x="626" y="3"/>
                </a:lnTo>
                <a:lnTo>
                  <a:pt x="607" y="5"/>
                </a:lnTo>
                <a:lnTo>
                  <a:pt x="607" y="5"/>
                </a:lnTo>
                <a:lnTo>
                  <a:pt x="600" y="9"/>
                </a:lnTo>
                <a:lnTo>
                  <a:pt x="590" y="15"/>
                </a:lnTo>
                <a:lnTo>
                  <a:pt x="579" y="22"/>
                </a:lnTo>
                <a:lnTo>
                  <a:pt x="570" y="32"/>
                </a:lnTo>
                <a:lnTo>
                  <a:pt x="550" y="50"/>
                </a:lnTo>
                <a:lnTo>
                  <a:pt x="541" y="60"/>
                </a:lnTo>
                <a:lnTo>
                  <a:pt x="541" y="60"/>
                </a:lnTo>
                <a:lnTo>
                  <a:pt x="540" y="64"/>
                </a:lnTo>
                <a:lnTo>
                  <a:pt x="538" y="70"/>
                </a:lnTo>
                <a:lnTo>
                  <a:pt x="536" y="84"/>
                </a:lnTo>
                <a:lnTo>
                  <a:pt x="534" y="112"/>
                </a:lnTo>
                <a:lnTo>
                  <a:pt x="534" y="112"/>
                </a:lnTo>
                <a:lnTo>
                  <a:pt x="532" y="119"/>
                </a:lnTo>
                <a:lnTo>
                  <a:pt x="531" y="126"/>
                </a:lnTo>
                <a:lnTo>
                  <a:pt x="530" y="132"/>
                </a:lnTo>
                <a:lnTo>
                  <a:pt x="531" y="136"/>
                </a:lnTo>
                <a:lnTo>
                  <a:pt x="532" y="138"/>
                </a:lnTo>
                <a:lnTo>
                  <a:pt x="532" y="138"/>
                </a:lnTo>
                <a:lnTo>
                  <a:pt x="538" y="145"/>
                </a:lnTo>
                <a:lnTo>
                  <a:pt x="549" y="156"/>
                </a:lnTo>
                <a:lnTo>
                  <a:pt x="562" y="169"/>
                </a:lnTo>
                <a:lnTo>
                  <a:pt x="562" y="169"/>
                </a:lnTo>
                <a:close/>
                <a:moveTo>
                  <a:pt x="1176" y="1179"/>
                </a:moveTo>
                <a:lnTo>
                  <a:pt x="1176" y="1179"/>
                </a:lnTo>
                <a:lnTo>
                  <a:pt x="1177" y="1174"/>
                </a:lnTo>
                <a:lnTo>
                  <a:pt x="1181" y="1170"/>
                </a:lnTo>
                <a:lnTo>
                  <a:pt x="1184" y="1166"/>
                </a:lnTo>
                <a:lnTo>
                  <a:pt x="1190" y="1162"/>
                </a:lnTo>
                <a:lnTo>
                  <a:pt x="1198" y="1160"/>
                </a:lnTo>
                <a:lnTo>
                  <a:pt x="1206" y="1157"/>
                </a:lnTo>
                <a:lnTo>
                  <a:pt x="1214" y="1156"/>
                </a:lnTo>
                <a:lnTo>
                  <a:pt x="1224" y="1155"/>
                </a:lnTo>
                <a:lnTo>
                  <a:pt x="1224" y="1155"/>
                </a:lnTo>
                <a:lnTo>
                  <a:pt x="1234" y="1156"/>
                </a:lnTo>
                <a:lnTo>
                  <a:pt x="1243" y="1157"/>
                </a:lnTo>
                <a:lnTo>
                  <a:pt x="1250" y="1160"/>
                </a:lnTo>
                <a:lnTo>
                  <a:pt x="1257" y="1162"/>
                </a:lnTo>
                <a:lnTo>
                  <a:pt x="1263" y="1166"/>
                </a:lnTo>
                <a:lnTo>
                  <a:pt x="1268" y="1170"/>
                </a:lnTo>
                <a:lnTo>
                  <a:pt x="1271" y="1174"/>
                </a:lnTo>
                <a:lnTo>
                  <a:pt x="1272" y="1179"/>
                </a:lnTo>
                <a:lnTo>
                  <a:pt x="1272" y="1179"/>
                </a:lnTo>
                <a:lnTo>
                  <a:pt x="1271" y="1185"/>
                </a:lnTo>
                <a:lnTo>
                  <a:pt x="1268" y="1188"/>
                </a:lnTo>
                <a:lnTo>
                  <a:pt x="1263" y="1193"/>
                </a:lnTo>
                <a:lnTo>
                  <a:pt x="1257" y="1197"/>
                </a:lnTo>
                <a:lnTo>
                  <a:pt x="1250" y="1199"/>
                </a:lnTo>
                <a:lnTo>
                  <a:pt x="1243" y="1201"/>
                </a:lnTo>
                <a:lnTo>
                  <a:pt x="1234" y="1203"/>
                </a:lnTo>
                <a:lnTo>
                  <a:pt x="1224" y="1204"/>
                </a:lnTo>
                <a:lnTo>
                  <a:pt x="1224" y="1204"/>
                </a:lnTo>
                <a:lnTo>
                  <a:pt x="1214" y="1203"/>
                </a:lnTo>
                <a:lnTo>
                  <a:pt x="1206" y="1201"/>
                </a:lnTo>
                <a:lnTo>
                  <a:pt x="1198" y="1199"/>
                </a:lnTo>
                <a:lnTo>
                  <a:pt x="1190" y="1197"/>
                </a:lnTo>
                <a:lnTo>
                  <a:pt x="1184" y="1193"/>
                </a:lnTo>
                <a:lnTo>
                  <a:pt x="1181" y="1188"/>
                </a:lnTo>
                <a:lnTo>
                  <a:pt x="1177" y="1185"/>
                </a:lnTo>
                <a:lnTo>
                  <a:pt x="1176" y="1179"/>
                </a:lnTo>
                <a:lnTo>
                  <a:pt x="1176" y="11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478047AB-B798-402E-B182-469AAB65F77A}"/>
              </a:ext>
            </a:extLst>
          </p:cNvPr>
          <p:cNvSpPr>
            <a:spLocks/>
          </p:cNvSpPr>
          <p:nvPr/>
        </p:nvSpPr>
        <p:spPr bwMode="auto">
          <a:xfrm>
            <a:off x="3579223" y="1489034"/>
            <a:ext cx="2766514" cy="1664607"/>
          </a:xfrm>
          <a:custGeom>
            <a:avLst/>
            <a:gdLst>
              <a:gd name="T0" fmla="*/ 1075 w 2287"/>
              <a:gd name="T1" fmla="*/ 489 h 1458"/>
              <a:gd name="T2" fmla="*/ 978 w 2287"/>
              <a:gd name="T3" fmla="*/ 493 h 1458"/>
              <a:gd name="T4" fmla="*/ 907 w 2287"/>
              <a:gd name="T5" fmla="*/ 486 h 1458"/>
              <a:gd name="T6" fmla="*/ 823 w 2287"/>
              <a:gd name="T7" fmla="*/ 529 h 1458"/>
              <a:gd name="T8" fmla="*/ 816 w 2287"/>
              <a:gd name="T9" fmla="*/ 585 h 1458"/>
              <a:gd name="T10" fmla="*/ 181 w 2287"/>
              <a:gd name="T11" fmla="*/ 850 h 1458"/>
              <a:gd name="T12" fmla="*/ 41 w 2287"/>
              <a:gd name="T13" fmla="*/ 747 h 1458"/>
              <a:gd name="T14" fmla="*/ 5 w 2287"/>
              <a:gd name="T15" fmla="*/ 792 h 1458"/>
              <a:gd name="T16" fmla="*/ 89 w 2287"/>
              <a:gd name="T17" fmla="*/ 875 h 1458"/>
              <a:gd name="T18" fmla="*/ 198 w 2287"/>
              <a:gd name="T19" fmla="*/ 914 h 1458"/>
              <a:gd name="T20" fmla="*/ 849 w 2287"/>
              <a:gd name="T21" fmla="*/ 644 h 1458"/>
              <a:gd name="T22" fmla="*/ 1057 w 2287"/>
              <a:gd name="T23" fmla="*/ 670 h 1458"/>
              <a:gd name="T24" fmla="*/ 1189 w 2287"/>
              <a:gd name="T25" fmla="*/ 692 h 1458"/>
              <a:gd name="T26" fmla="*/ 1343 w 2287"/>
              <a:gd name="T27" fmla="*/ 698 h 1458"/>
              <a:gd name="T28" fmla="*/ 1633 w 2287"/>
              <a:gd name="T29" fmla="*/ 667 h 1458"/>
              <a:gd name="T30" fmla="*/ 1522 w 2287"/>
              <a:gd name="T31" fmla="*/ 838 h 1458"/>
              <a:gd name="T32" fmla="*/ 1511 w 2287"/>
              <a:gd name="T33" fmla="*/ 923 h 1458"/>
              <a:gd name="T34" fmla="*/ 1577 w 2287"/>
              <a:gd name="T35" fmla="*/ 1073 h 1458"/>
              <a:gd name="T36" fmla="*/ 1580 w 2287"/>
              <a:gd name="T37" fmla="*/ 1168 h 1458"/>
              <a:gd name="T38" fmla="*/ 1607 w 2287"/>
              <a:gd name="T39" fmla="*/ 1277 h 1458"/>
              <a:gd name="T40" fmla="*/ 1564 w 2287"/>
              <a:gd name="T41" fmla="*/ 1354 h 1458"/>
              <a:gd name="T42" fmla="*/ 1515 w 2287"/>
              <a:gd name="T43" fmla="*/ 1376 h 1458"/>
              <a:gd name="T44" fmla="*/ 1529 w 2287"/>
              <a:gd name="T45" fmla="*/ 1444 h 1458"/>
              <a:gd name="T46" fmla="*/ 1627 w 2287"/>
              <a:gd name="T47" fmla="*/ 1453 h 1458"/>
              <a:gd name="T48" fmla="*/ 1799 w 2287"/>
              <a:gd name="T49" fmla="*/ 1394 h 1458"/>
              <a:gd name="T50" fmla="*/ 1752 w 2287"/>
              <a:gd name="T51" fmla="*/ 1302 h 1458"/>
              <a:gd name="T52" fmla="*/ 1719 w 2287"/>
              <a:gd name="T53" fmla="*/ 1234 h 1458"/>
              <a:gd name="T54" fmla="*/ 1727 w 2287"/>
              <a:gd name="T55" fmla="*/ 987 h 1458"/>
              <a:gd name="T56" fmla="*/ 1834 w 2287"/>
              <a:gd name="T57" fmla="*/ 913 h 1458"/>
              <a:gd name="T58" fmla="*/ 2142 w 2287"/>
              <a:gd name="T59" fmla="*/ 705 h 1458"/>
              <a:gd name="T60" fmla="*/ 2233 w 2287"/>
              <a:gd name="T61" fmla="*/ 721 h 1458"/>
              <a:gd name="T62" fmla="*/ 2281 w 2287"/>
              <a:gd name="T63" fmla="*/ 675 h 1458"/>
              <a:gd name="T64" fmla="*/ 2272 w 2287"/>
              <a:gd name="T65" fmla="*/ 602 h 1458"/>
              <a:gd name="T66" fmla="*/ 2247 w 2287"/>
              <a:gd name="T67" fmla="*/ 560 h 1458"/>
              <a:gd name="T68" fmla="*/ 2098 w 2287"/>
              <a:gd name="T69" fmla="*/ 531 h 1458"/>
              <a:gd name="T70" fmla="*/ 2079 w 2287"/>
              <a:gd name="T71" fmla="*/ 552 h 1458"/>
              <a:gd name="T72" fmla="*/ 2061 w 2287"/>
              <a:gd name="T73" fmla="*/ 589 h 1458"/>
              <a:gd name="T74" fmla="*/ 2023 w 2287"/>
              <a:gd name="T75" fmla="*/ 645 h 1458"/>
              <a:gd name="T76" fmla="*/ 1969 w 2287"/>
              <a:gd name="T77" fmla="*/ 644 h 1458"/>
              <a:gd name="T78" fmla="*/ 1992 w 2287"/>
              <a:gd name="T79" fmla="*/ 467 h 1458"/>
              <a:gd name="T80" fmla="*/ 1950 w 2287"/>
              <a:gd name="T81" fmla="*/ 313 h 1458"/>
              <a:gd name="T82" fmla="*/ 1880 w 2287"/>
              <a:gd name="T83" fmla="*/ 264 h 1458"/>
              <a:gd name="T84" fmla="*/ 1766 w 2287"/>
              <a:gd name="T85" fmla="*/ 268 h 1458"/>
              <a:gd name="T86" fmla="*/ 1725 w 2287"/>
              <a:gd name="T87" fmla="*/ 109 h 1458"/>
              <a:gd name="T88" fmla="*/ 1722 w 2287"/>
              <a:gd name="T89" fmla="*/ 34 h 1458"/>
              <a:gd name="T90" fmla="*/ 1649 w 2287"/>
              <a:gd name="T91" fmla="*/ 0 h 1458"/>
              <a:gd name="T92" fmla="*/ 1562 w 2287"/>
              <a:gd name="T93" fmla="*/ 47 h 1458"/>
              <a:gd name="T94" fmla="*/ 1497 w 2287"/>
              <a:gd name="T95" fmla="*/ 103 h 1458"/>
              <a:gd name="T96" fmla="*/ 1406 w 2287"/>
              <a:gd name="T97" fmla="*/ 115 h 1458"/>
              <a:gd name="T98" fmla="*/ 1335 w 2287"/>
              <a:gd name="T99" fmla="*/ 172 h 1458"/>
              <a:gd name="T100" fmla="*/ 1284 w 2287"/>
              <a:gd name="T101" fmla="*/ 210 h 1458"/>
              <a:gd name="T102" fmla="*/ 1250 w 2287"/>
              <a:gd name="T103" fmla="*/ 314 h 1458"/>
              <a:gd name="T104" fmla="*/ 1278 w 2287"/>
              <a:gd name="T105" fmla="*/ 389 h 1458"/>
              <a:gd name="T106" fmla="*/ 1346 w 2287"/>
              <a:gd name="T107" fmla="*/ 424 h 1458"/>
              <a:gd name="T108" fmla="*/ 1257 w 2287"/>
              <a:gd name="T109" fmla="*/ 517 h 1458"/>
              <a:gd name="T110" fmla="*/ 1292 w 2287"/>
              <a:gd name="T111" fmla="*/ 450 h 1458"/>
              <a:gd name="T112" fmla="*/ 1263 w 2287"/>
              <a:gd name="T113" fmla="*/ 431 h 1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287" h="1458">
                <a:moveTo>
                  <a:pt x="1261" y="432"/>
                </a:moveTo>
                <a:lnTo>
                  <a:pt x="1097" y="500"/>
                </a:lnTo>
                <a:lnTo>
                  <a:pt x="1097" y="500"/>
                </a:lnTo>
                <a:lnTo>
                  <a:pt x="1095" y="498"/>
                </a:lnTo>
                <a:lnTo>
                  <a:pt x="1093" y="497"/>
                </a:lnTo>
                <a:lnTo>
                  <a:pt x="1089" y="494"/>
                </a:lnTo>
                <a:lnTo>
                  <a:pt x="1083" y="492"/>
                </a:lnTo>
                <a:lnTo>
                  <a:pt x="1075" y="489"/>
                </a:lnTo>
                <a:lnTo>
                  <a:pt x="1064" y="487"/>
                </a:lnTo>
                <a:lnTo>
                  <a:pt x="1050" y="486"/>
                </a:lnTo>
                <a:lnTo>
                  <a:pt x="1050" y="486"/>
                </a:lnTo>
                <a:lnTo>
                  <a:pt x="1034" y="485"/>
                </a:lnTo>
                <a:lnTo>
                  <a:pt x="1020" y="486"/>
                </a:lnTo>
                <a:lnTo>
                  <a:pt x="1007" y="487"/>
                </a:lnTo>
                <a:lnTo>
                  <a:pt x="995" y="488"/>
                </a:lnTo>
                <a:lnTo>
                  <a:pt x="978" y="493"/>
                </a:lnTo>
                <a:lnTo>
                  <a:pt x="971" y="495"/>
                </a:lnTo>
                <a:lnTo>
                  <a:pt x="971" y="495"/>
                </a:lnTo>
                <a:lnTo>
                  <a:pt x="968" y="495"/>
                </a:lnTo>
                <a:lnTo>
                  <a:pt x="962" y="494"/>
                </a:lnTo>
                <a:lnTo>
                  <a:pt x="946" y="488"/>
                </a:lnTo>
                <a:lnTo>
                  <a:pt x="935" y="486"/>
                </a:lnTo>
                <a:lnTo>
                  <a:pt x="922" y="485"/>
                </a:lnTo>
                <a:lnTo>
                  <a:pt x="907" y="486"/>
                </a:lnTo>
                <a:lnTo>
                  <a:pt x="900" y="487"/>
                </a:lnTo>
                <a:lnTo>
                  <a:pt x="892" y="489"/>
                </a:lnTo>
                <a:lnTo>
                  <a:pt x="892" y="489"/>
                </a:lnTo>
                <a:lnTo>
                  <a:pt x="876" y="495"/>
                </a:lnTo>
                <a:lnTo>
                  <a:pt x="862" y="503"/>
                </a:lnTo>
                <a:lnTo>
                  <a:pt x="847" y="511"/>
                </a:lnTo>
                <a:lnTo>
                  <a:pt x="834" y="521"/>
                </a:lnTo>
                <a:lnTo>
                  <a:pt x="823" y="529"/>
                </a:lnTo>
                <a:lnTo>
                  <a:pt x="816" y="539"/>
                </a:lnTo>
                <a:lnTo>
                  <a:pt x="810" y="549"/>
                </a:lnTo>
                <a:lnTo>
                  <a:pt x="809" y="554"/>
                </a:lnTo>
                <a:lnTo>
                  <a:pt x="809" y="558"/>
                </a:lnTo>
                <a:lnTo>
                  <a:pt x="809" y="558"/>
                </a:lnTo>
                <a:lnTo>
                  <a:pt x="810" y="567"/>
                </a:lnTo>
                <a:lnTo>
                  <a:pt x="813" y="577"/>
                </a:lnTo>
                <a:lnTo>
                  <a:pt x="816" y="585"/>
                </a:lnTo>
                <a:lnTo>
                  <a:pt x="820" y="594"/>
                </a:lnTo>
                <a:lnTo>
                  <a:pt x="827" y="606"/>
                </a:lnTo>
                <a:lnTo>
                  <a:pt x="829" y="611"/>
                </a:lnTo>
                <a:lnTo>
                  <a:pt x="224" y="857"/>
                </a:lnTo>
                <a:lnTo>
                  <a:pt x="224" y="857"/>
                </a:lnTo>
                <a:lnTo>
                  <a:pt x="218" y="857"/>
                </a:lnTo>
                <a:lnTo>
                  <a:pt x="203" y="855"/>
                </a:lnTo>
                <a:lnTo>
                  <a:pt x="181" y="850"/>
                </a:lnTo>
                <a:lnTo>
                  <a:pt x="170" y="848"/>
                </a:lnTo>
                <a:lnTo>
                  <a:pt x="161" y="843"/>
                </a:lnTo>
                <a:lnTo>
                  <a:pt x="161" y="843"/>
                </a:lnTo>
                <a:lnTo>
                  <a:pt x="147" y="835"/>
                </a:lnTo>
                <a:lnTo>
                  <a:pt x="131" y="823"/>
                </a:lnTo>
                <a:lnTo>
                  <a:pt x="90" y="790"/>
                </a:lnTo>
                <a:lnTo>
                  <a:pt x="41" y="747"/>
                </a:lnTo>
                <a:lnTo>
                  <a:pt x="41" y="747"/>
                </a:lnTo>
                <a:lnTo>
                  <a:pt x="23" y="753"/>
                </a:lnTo>
                <a:lnTo>
                  <a:pt x="8" y="759"/>
                </a:lnTo>
                <a:lnTo>
                  <a:pt x="4" y="763"/>
                </a:lnTo>
                <a:lnTo>
                  <a:pt x="1" y="766"/>
                </a:lnTo>
                <a:lnTo>
                  <a:pt x="1" y="766"/>
                </a:lnTo>
                <a:lnTo>
                  <a:pt x="0" y="771"/>
                </a:lnTo>
                <a:lnTo>
                  <a:pt x="1" y="780"/>
                </a:lnTo>
                <a:lnTo>
                  <a:pt x="5" y="792"/>
                </a:lnTo>
                <a:lnTo>
                  <a:pt x="11" y="805"/>
                </a:lnTo>
                <a:lnTo>
                  <a:pt x="18" y="819"/>
                </a:lnTo>
                <a:lnTo>
                  <a:pt x="29" y="832"/>
                </a:lnTo>
                <a:lnTo>
                  <a:pt x="41" y="845"/>
                </a:lnTo>
                <a:lnTo>
                  <a:pt x="47" y="850"/>
                </a:lnTo>
                <a:lnTo>
                  <a:pt x="55" y="855"/>
                </a:lnTo>
                <a:lnTo>
                  <a:pt x="55" y="855"/>
                </a:lnTo>
                <a:lnTo>
                  <a:pt x="89" y="875"/>
                </a:lnTo>
                <a:lnTo>
                  <a:pt x="108" y="886"/>
                </a:lnTo>
                <a:lnTo>
                  <a:pt x="127" y="896"/>
                </a:lnTo>
                <a:lnTo>
                  <a:pt x="146" y="904"/>
                </a:lnTo>
                <a:lnTo>
                  <a:pt x="164" y="910"/>
                </a:lnTo>
                <a:lnTo>
                  <a:pt x="182" y="914"/>
                </a:lnTo>
                <a:lnTo>
                  <a:pt x="191" y="914"/>
                </a:lnTo>
                <a:lnTo>
                  <a:pt x="198" y="914"/>
                </a:lnTo>
                <a:lnTo>
                  <a:pt x="198" y="914"/>
                </a:lnTo>
                <a:lnTo>
                  <a:pt x="211" y="910"/>
                </a:lnTo>
                <a:lnTo>
                  <a:pt x="237" y="901"/>
                </a:lnTo>
                <a:lnTo>
                  <a:pt x="315" y="869"/>
                </a:lnTo>
                <a:lnTo>
                  <a:pt x="421" y="826"/>
                </a:lnTo>
                <a:lnTo>
                  <a:pt x="538" y="777"/>
                </a:lnTo>
                <a:lnTo>
                  <a:pt x="753" y="685"/>
                </a:lnTo>
                <a:lnTo>
                  <a:pt x="849" y="644"/>
                </a:lnTo>
                <a:lnTo>
                  <a:pt x="849" y="644"/>
                </a:lnTo>
                <a:lnTo>
                  <a:pt x="862" y="648"/>
                </a:lnTo>
                <a:lnTo>
                  <a:pt x="895" y="656"/>
                </a:lnTo>
                <a:lnTo>
                  <a:pt x="917" y="660"/>
                </a:lnTo>
                <a:lnTo>
                  <a:pt x="938" y="664"/>
                </a:lnTo>
                <a:lnTo>
                  <a:pt x="961" y="667"/>
                </a:lnTo>
                <a:lnTo>
                  <a:pt x="982" y="668"/>
                </a:lnTo>
                <a:lnTo>
                  <a:pt x="982" y="668"/>
                </a:lnTo>
                <a:lnTo>
                  <a:pt x="1057" y="670"/>
                </a:lnTo>
                <a:lnTo>
                  <a:pt x="1085" y="670"/>
                </a:lnTo>
                <a:lnTo>
                  <a:pt x="1092" y="669"/>
                </a:lnTo>
                <a:lnTo>
                  <a:pt x="1095" y="668"/>
                </a:lnTo>
                <a:lnTo>
                  <a:pt x="1095" y="668"/>
                </a:lnTo>
                <a:lnTo>
                  <a:pt x="1100" y="669"/>
                </a:lnTo>
                <a:lnTo>
                  <a:pt x="1113" y="673"/>
                </a:lnTo>
                <a:lnTo>
                  <a:pt x="1159" y="685"/>
                </a:lnTo>
                <a:lnTo>
                  <a:pt x="1189" y="692"/>
                </a:lnTo>
                <a:lnTo>
                  <a:pt x="1221" y="698"/>
                </a:lnTo>
                <a:lnTo>
                  <a:pt x="1255" y="704"/>
                </a:lnTo>
                <a:lnTo>
                  <a:pt x="1272" y="705"/>
                </a:lnTo>
                <a:lnTo>
                  <a:pt x="1288" y="706"/>
                </a:lnTo>
                <a:lnTo>
                  <a:pt x="1288" y="706"/>
                </a:lnTo>
                <a:lnTo>
                  <a:pt x="1305" y="705"/>
                </a:lnTo>
                <a:lnTo>
                  <a:pt x="1324" y="703"/>
                </a:lnTo>
                <a:lnTo>
                  <a:pt x="1343" y="698"/>
                </a:lnTo>
                <a:lnTo>
                  <a:pt x="1364" y="693"/>
                </a:lnTo>
                <a:lnTo>
                  <a:pt x="1385" y="686"/>
                </a:lnTo>
                <a:lnTo>
                  <a:pt x="1406" y="679"/>
                </a:lnTo>
                <a:lnTo>
                  <a:pt x="1447" y="663"/>
                </a:lnTo>
                <a:lnTo>
                  <a:pt x="1484" y="646"/>
                </a:lnTo>
                <a:lnTo>
                  <a:pt x="1514" y="632"/>
                </a:lnTo>
                <a:lnTo>
                  <a:pt x="1541" y="619"/>
                </a:lnTo>
                <a:lnTo>
                  <a:pt x="1633" y="667"/>
                </a:lnTo>
                <a:lnTo>
                  <a:pt x="1633" y="667"/>
                </a:lnTo>
                <a:lnTo>
                  <a:pt x="1619" y="686"/>
                </a:lnTo>
                <a:lnTo>
                  <a:pt x="1584" y="734"/>
                </a:lnTo>
                <a:lnTo>
                  <a:pt x="1565" y="763"/>
                </a:lnTo>
                <a:lnTo>
                  <a:pt x="1546" y="790"/>
                </a:lnTo>
                <a:lnTo>
                  <a:pt x="1532" y="817"/>
                </a:lnTo>
                <a:lnTo>
                  <a:pt x="1526" y="829"/>
                </a:lnTo>
                <a:lnTo>
                  <a:pt x="1522" y="838"/>
                </a:lnTo>
                <a:lnTo>
                  <a:pt x="1522" y="838"/>
                </a:lnTo>
                <a:lnTo>
                  <a:pt x="1512" y="871"/>
                </a:lnTo>
                <a:lnTo>
                  <a:pt x="1510" y="884"/>
                </a:lnTo>
                <a:lnTo>
                  <a:pt x="1509" y="895"/>
                </a:lnTo>
                <a:lnTo>
                  <a:pt x="1508" y="904"/>
                </a:lnTo>
                <a:lnTo>
                  <a:pt x="1509" y="911"/>
                </a:lnTo>
                <a:lnTo>
                  <a:pt x="1510" y="919"/>
                </a:lnTo>
                <a:lnTo>
                  <a:pt x="1511" y="923"/>
                </a:lnTo>
                <a:lnTo>
                  <a:pt x="1511" y="923"/>
                </a:lnTo>
                <a:lnTo>
                  <a:pt x="1532" y="970"/>
                </a:lnTo>
                <a:lnTo>
                  <a:pt x="1544" y="998"/>
                </a:lnTo>
                <a:lnTo>
                  <a:pt x="1551" y="1016"/>
                </a:lnTo>
                <a:lnTo>
                  <a:pt x="1551" y="1016"/>
                </a:lnTo>
                <a:lnTo>
                  <a:pt x="1557" y="1030"/>
                </a:lnTo>
                <a:lnTo>
                  <a:pt x="1568" y="1052"/>
                </a:lnTo>
                <a:lnTo>
                  <a:pt x="1577" y="1073"/>
                </a:lnTo>
                <a:lnTo>
                  <a:pt x="1582" y="1086"/>
                </a:lnTo>
                <a:lnTo>
                  <a:pt x="1582" y="1086"/>
                </a:lnTo>
                <a:lnTo>
                  <a:pt x="1583" y="1097"/>
                </a:lnTo>
                <a:lnTo>
                  <a:pt x="1584" y="1115"/>
                </a:lnTo>
                <a:lnTo>
                  <a:pt x="1586" y="1133"/>
                </a:lnTo>
                <a:lnTo>
                  <a:pt x="1584" y="1144"/>
                </a:lnTo>
                <a:lnTo>
                  <a:pt x="1584" y="1144"/>
                </a:lnTo>
                <a:lnTo>
                  <a:pt x="1580" y="1168"/>
                </a:lnTo>
                <a:lnTo>
                  <a:pt x="1578" y="1183"/>
                </a:lnTo>
                <a:lnTo>
                  <a:pt x="1578" y="1195"/>
                </a:lnTo>
                <a:lnTo>
                  <a:pt x="1578" y="1195"/>
                </a:lnTo>
                <a:lnTo>
                  <a:pt x="1582" y="1212"/>
                </a:lnTo>
                <a:lnTo>
                  <a:pt x="1589" y="1234"/>
                </a:lnTo>
                <a:lnTo>
                  <a:pt x="1602" y="1266"/>
                </a:lnTo>
                <a:lnTo>
                  <a:pt x="1602" y="1266"/>
                </a:lnTo>
                <a:lnTo>
                  <a:pt x="1607" y="1277"/>
                </a:lnTo>
                <a:lnTo>
                  <a:pt x="1611" y="1290"/>
                </a:lnTo>
                <a:lnTo>
                  <a:pt x="1615" y="1308"/>
                </a:lnTo>
                <a:lnTo>
                  <a:pt x="1615" y="1308"/>
                </a:lnTo>
                <a:lnTo>
                  <a:pt x="1612" y="1313"/>
                </a:lnTo>
                <a:lnTo>
                  <a:pt x="1601" y="1324"/>
                </a:lnTo>
                <a:lnTo>
                  <a:pt x="1584" y="1339"/>
                </a:lnTo>
                <a:lnTo>
                  <a:pt x="1575" y="1347"/>
                </a:lnTo>
                <a:lnTo>
                  <a:pt x="1564" y="1354"/>
                </a:lnTo>
                <a:lnTo>
                  <a:pt x="1564" y="1354"/>
                </a:lnTo>
                <a:lnTo>
                  <a:pt x="1552" y="1360"/>
                </a:lnTo>
                <a:lnTo>
                  <a:pt x="1542" y="1363"/>
                </a:lnTo>
                <a:lnTo>
                  <a:pt x="1533" y="1364"/>
                </a:lnTo>
                <a:lnTo>
                  <a:pt x="1526" y="1367"/>
                </a:lnTo>
                <a:lnTo>
                  <a:pt x="1518" y="1370"/>
                </a:lnTo>
                <a:lnTo>
                  <a:pt x="1516" y="1373"/>
                </a:lnTo>
                <a:lnTo>
                  <a:pt x="1515" y="1376"/>
                </a:lnTo>
                <a:lnTo>
                  <a:pt x="1512" y="1381"/>
                </a:lnTo>
                <a:lnTo>
                  <a:pt x="1512" y="1386"/>
                </a:lnTo>
                <a:lnTo>
                  <a:pt x="1511" y="1399"/>
                </a:lnTo>
                <a:lnTo>
                  <a:pt x="1511" y="1399"/>
                </a:lnTo>
                <a:lnTo>
                  <a:pt x="1514" y="1415"/>
                </a:lnTo>
                <a:lnTo>
                  <a:pt x="1517" y="1427"/>
                </a:lnTo>
                <a:lnTo>
                  <a:pt x="1522" y="1436"/>
                </a:lnTo>
                <a:lnTo>
                  <a:pt x="1529" y="1444"/>
                </a:lnTo>
                <a:lnTo>
                  <a:pt x="1538" y="1450"/>
                </a:lnTo>
                <a:lnTo>
                  <a:pt x="1548" y="1453"/>
                </a:lnTo>
                <a:lnTo>
                  <a:pt x="1562" y="1456"/>
                </a:lnTo>
                <a:lnTo>
                  <a:pt x="1576" y="1458"/>
                </a:lnTo>
                <a:lnTo>
                  <a:pt x="1576" y="1458"/>
                </a:lnTo>
                <a:lnTo>
                  <a:pt x="1586" y="1458"/>
                </a:lnTo>
                <a:lnTo>
                  <a:pt x="1598" y="1457"/>
                </a:lnTo>
                <a:lnTo>
                  <a:pt x="1627" y="1453"/>
                </a:lnTo>
                <a:lnTo>
                  <a:pt x="1663" y="1446"/>
                </a:lnTo>
                <a:lnTo>
                  <a:pt x="1702" y="1438"/>
                </a:lnTo>
                <a:lnTo>
                  <a:pt x="1768" y="1422"/>
                </a:lnTo>
                <a:lnTo>
                  <a:pt x="1795" y="1414"/>
                </a:lnTo>
                <a:lnTo>
                  <a:pt x="1795" y="1414"/>
                </a:lnTo>
                <a:lnTo>
                  <a:pt x="1796" y="1409"/>
                </a:lnTo>
                <a:lnTo>
                  <a:pt x="1798" y="1403"/>
                </a:lnTo>
                <a:lnTo>
                  <a:pt x="1799" y="1394"/>
                </a:lnTo>
                <a:lnTo>
                  <a:pt x="1798" y="1385"/>
                </a:lnTo>
                <a:lnTo>
                  <a:pt x="1796" y="1374"/>
                </a:lnTo>
                <a:lnTo>
                  <a:pt x="1793" y="1363"/>
                </a:lnTo>
                <a:lnTo>
                  <a:pt x="1787" y="1351"/>
                </a:lnTo>
                <a:lnTo>
                  <a:pt x="1787" y="1351"/>
                </a:lnTo>
                <a:lnTo>
                  <a:pt x="1775" y="1332"/>
                </a:lnTo>
                <a:lnTo>
                  <a:pt x="1763" y="1317"/>
                </a:lnTo>
                <a:lnTo>
                  <a:pt x="1752" y="1302"/>
                </a:lnTo>
                <a:lnTo>
                  <a:pt x="1741" y="1288"/>
                </a:lnTo>
                <a:lnTo>
                  <a:pt x="1741" y="1288"/>
                </a:lnTo>
                <a:lnTo>
                  <a:pt x="1732" y="1275"/>
                </a:lnTo>
                <a:lnTo>
                  <a:pt x="1725" y="1264"/>
                </a:lnTo>
                <a:lnTo>
                  <a:pt x="1722" y="1259"/>
                </a:lnTo>
                <a:lnTo>
                  <a:pt x="1721" y="1253"/>
                </a:lnTo>
                <a:lnTo>
                  <a:pt x="1720" y="1245"/>
                </a:lnTo>
                <a:lnTo>
                  <a:pt x="1719" y="1234"/>
                </a:lnTo>
                <a:lnTo>
                  <a:pt x="1719" y="1118"/>
                </a:lnTo>
                <a:lnTo>
                  <a:pt x="1719" y="1042"/>
                </a:lnTo>
                <a:lnTo>
                  <a:pt x="1719" y="1042"/>
                </a:lnTo>
                <a:lnTo>
                  <a:pt x="1719" y="1024"/>
                </a:lnTo>
                <a:lnTo>
                  <a:pt x="1719" y="1014"/>
                </a:lnTo>
                <a:lnTo>
                  <a:pt x="1719" y="1005"/>
                </a:lnTo>
                <a:lnTo>
                  <a:pt x="1722" y="996"/>
                </a:lnTo>
                <a:lnTo>
                  <a:pt x="1727" y="987"/>
                </a:lnTo>
                <a:lnTo>
                  <a:pt x="1734" y="979"/>
                </a:lnTo>
                <a:lnTo>
                  <a:pt x="1746" y="970"/>
                </a:lnTo>
                <a:lnTo>
                  <a:pt x="1746" y="970"/>
                </a:lnTo>
                <a:lnTo>
                  <a:pt x="1766" y="958"/>
                </a:lnTo>
                <a:lnTo>
                  <a:pt x="1776" y="952"/>
                </a:lnTo>
                <a:lnTo>
                  <a:pt x="1788" y="945"/>
                </a:lnTo>
                <a:lnTo>
                  <a:pt x="1807" y="932"/>
                </a:lnTo>
                <a:lnTo>
                  <a:pt x="1834" y="913"/>
                </a:lnTo>
                <a:lnTo>
                  <a:pt x="1925" y="843"/>
                </a:lnTo>
                <a:lnTo>
                  <a:pt x="1925" y="843"/>
                </a:lnTo>
                <a:lnTo>
                  <a:pt x="2070" y="729"/>
                </a:lnTo>
                <a:lnTo>
                  <a:pt x="2096" y="708"/>
                </a:lnTo>
                <a:lnTo>
                  <a:pt x="2096" y="708"/>
                </a:lnTo>
                <a:lnTo>
                  <a:pt x="2106" y="706"/>
                </a:lnTo>
                <a:lnTo>
                  <a:pt x="2127" y="705"/>
                </a:lnTo>
                <a:lnTo>
                  <a:pt x="2142" y="705"/>
                </a:lnTo>
                <a:lnTo>
                  <a:pt x="2157" y="708"/>
                </a:lnTo>
                <a:lnTo>
                  <a:pt x="2173" y="710"/>
                </a:lnTo>
                <a:lnTo>
                  <a:pt x="2187" y="714"/>
                </a:lnTo>
                <a:lnTo>
                  <a:pt x="2187" y="714"/>
                </a:lnTo>
                <a:lnTo>
                  <a:pt x="2200" y="718"/>
                </a:lnTo>
                <a:lnTo>
                  <a:pt x="2212" y="721"/>
                </a:lnTo>
                <a:lnTo>
                  <a:pt x="2223" y="722"/>
                </a:lnTo>
                <a:lnTo>
                  <a:pt x="2233" y="721"/>
                </a:lnTo>
                <a:lnTo>
                  <a:pt x="2241" y="717"/>
                </a:lnTo>
                <a:lnTo>
                  <a:pt x="2248" y="714"/>
                </a:lnTo>
                <a:lnTo>
                  <a:pt x="2254" y="708"/>
                </a:lnTo>
                <a:lnTo>
                  <a:pt x="2260" y="702"/>
                </a:lnTo>
                <a:lnTo>
                  <a:pt x="2260" y="702"/>
                </a:lnTo>
                <a:lnTo>
                  <a:pt x="2270" y="688"/>
                </a:lnTo>
                <a:lnTo>
                  <a:pt x="2276" y="682"/>
                </a:lnTo>
                <a:lnTo>
                  <a:pt x="2281" y="675"/>
                </a:lnTo>
                <a:lnTo>
                  <a:pt x="2284" y="668"/>
                </a:lnTo>
                <a:lnTo>
                  <a:pt x="2287" y="660"/>
                </a:lnTo>
                <a:lnTo>
                  <a:pt x="2287" y="650"/>
                </a:lnTo>
                <a:lnTo>
                  <a:pt x="2284" y="639"/>
                </a:lnTo>
                <a:lnTo>
                  <a:pt x="2284" y="639"/>
                </a:lnTo>
                <a:lnTo>
                  <a:pt x="2279" y="621"/>
                </a:lnTo>
                <a:lnTo>
                  <a:pt x="2276" y="609"/>
                </a:lnTo>
                <a:lnTo>
                  <a:pt x="2272" y="602"/>
                </a:lnTo>
                <a:lnTo>
                  <a:pt x="2266" y="594"/>
                </a:lnTo>
                <a:lnTo>
                  <a:pt x="2266" y="594"/>
                </a:lnTo>
                <a:lnTo>
                  <a:pt x="2260" y="584"/>
                </a:lnTo>
                <a:lnTo>
                  <a:pt x="2255" y="576"/>
                </a:lnTo>
                <a:lnTo>
                  <a:pt x="2252" y="569"/>
                </a:lnTo>
                <a:lnTo>
                  <a:pt x="2249" y="563"/>
                </a:lnTo>
                <a:lnTo>
                  <a:pt x="2249" y="563"/>
                </a:lnTo>
                <a:lnTo>
                  <a:pt x="2247" y="560"/>
                </a:lnTo>
                <a:lnTo>
                  <a:pt x="2241" y="558"/>
                </a:lnTo>
                <a:lnTo>
                  <a:pt x="2224" y="553"/>
                </a:lnTo>
                <a:lnTo>
                  <a:pt x="2200" y="548"/>
                </a:lnTo>
                <a:lnTo>
                  <a:pt x="2169" y="543"/>
                </a:lnTo>
                <a:lnTo>
                  <a:pt x="2169" y="543"/>
                </a:lnTo>
                <a:lnTo>
                  <a:pt x="2136" y="539"/>
                </a:lnTo>
                <a:lnTo>
                  <a:pt x="2109" y="534"/>
                </a:lnTo>
                <a:lnTo>
                  <a:pt x="2098" y="531"/>
                </a:lnTo>
                <a:lnTo>
                  <a:pt x="2090" y="531"/>
                </a:lnTo>
                <a:lnTo>
                  <a:pt x="2084" y="533"/>
                </a:lnTo>
                <a:lnTo>
                  <a:pt x="2083" y="534"/>
                </a:lnTo>
                <a:lnTo>
                  <a:pt x="2082" y="535"/>
                </a:lnTo>
                <a:lnTo>
                  <a:pt x="2082" y="535"/>
                </a:lnTo>
                <a:lnTo>
                  <a:pt x="2079" y="543"/>
                </a:lnTo>
                <a:lnTo>
                  <a:pt x="2079" y="552"/>
                </a:lnTo>
                <a:lnTo>
                  <a:pt x="2079" y="552"/>
                </a:lnTo>
                <a:lnTo>
                  <a:pt x="2079" y="561"/>
                </a:lnTo>
                <a:lnTo>
                  <a:pt x="2079" y="570"/>
                </a:lnTo>
                <a:lnTo>
                  <a:pt x="2078" y="575"/>
                </a:lnTo>
                <a:lnTo>
                  <a:pt x="2076" y="579"/>
                </a:lnTo>
                <a:lnTo>
                  <a:pt x="2073" y="583"/>
                </a:lnTo>
                <a:lnTo>
                  <a:pt x="2070" y="585"/>
                </a:lnTo>
                <a:lnTo>
                  <a:pt x="2070" y="585"/>
                </a:lnTo>
                <a:lnTo>
                  <a:pt x="2061" y="589"/>
                </a:lnTo>
                <a:lnTo>
                  <a:pt x="2056" y="591"/>
                </a:lnTo>
                <a:lnTo>
                  <a:pt x="2053" y="596"/>
                </a:lnTo>
                <a:lnTo>
                  <a:pt x="2047" y="606"/>
                </a:lnTo>
                <a:lnTo>
                  <a:pt x="2047" y="606"/>
                </a:lnTo>
                <a:lnTo>
                  <a:pt x="2034" y="628"/>
                </a:lnTo>
                <a:lnTo>
                  <a:pt x="2028" y="642"/>
                </a:lnTo>
                <a:lnTo>
                  <a:pt x="2028" y="642"/>
                </a:lnTo>
                <a:lnTo>
                  <a:pt x="2023" y="645"/>
                </a:lnTo>
                <a:lnTo>
                  <a:pt x="2013" y="651"/>
                </a:lnTo>
                <a:lnTo>
                  <a:pt x="1983" y="668"/>
                </a:lnTo>
                <a:lnTo>
                  <a:pt x="1940" y="690"/>
                </a:lnTo>
                <a:lnTo>
                  <a:pt x="1940" y="690"/>
                </a:lnTo>
                <a:lnTo>
                  <a:pt x="1947" y="682"/>
                </a:lnTo>
                <a:lnTo>
                  <a:pt x="1953" y="674"/>
                </a:lnTo>
                <a:lnTo>
                  <a:pt x="1961" y="661"/>
                </a:lnTo>
                <a:lnTo>
                  <a:pt x="1969" y="644"/>
                </a:lnTo>
                <a:lnTo>
                  <a:pt x="1976" y="623"/>
                </a:lnTo>
                <a:lnTo>
                  <a:pt x="1980" y="611"/>
                </a:lnTo>
                <a:lnTo>
                  <a:pt x="1982" y="596"/>
                </a:lnTo>
                <a:lnTo>
                  <a:pt x="1985" y="581"/>
                </a:lnTo>
                <a:lnTo>
                  <a:pt x="1986" y="565"/>
                </a:lnTo>
                <a:lnTo>
                  <a:pt x="1986" y="565"/>
                </a:lnTo>
                <a:lnTo>
                  <a:pt x="1989" y="506"/>
                </a:lnTo>
                <a:lnTo>
                  <a:pt x="1992" y="467"/>
                </a:lnTo>
                <a:lnTo>
                  <a:pt x="1993" y="418"/>
                </a:lnTo>
                <a:lnTo>
                  <a:pt x="1993" y="418"/>
                </a:lnTo>
                <a:lnTo>
                  <a:pt x="1992" y="412"/>
                </a:lnTo>
                <a:lnTo>
                  <a:pt x="1991" y="403"/>
                </a:lnTo>
                <a:lnTo>
                  <a:pt x="1985" y="384"/>
                </a:lnTo>
                <a:lnTo>
                  <a:pt x="1975" y="361"/>
                </a:lnTo>
                <a:lnTo>
                  <a:pt x="1964" y="337"/>
                </a:lnTo>
                <a:lnTo>
                  <a:pt x="1950" y="313"/>
                </a:lnTo>
                <a:lnTo>
                  <a:pt x="1941" y="302"/>
                </a:lnTo>
                <a:lnTo>
                  <a:pt x="1934" y="293"/>
                </a:lnTo>
                <a:lnTo>
                  <a:pt x="1926" y="283"/>
                </a:lnTo>
                <a:lnTo>
                  <a:pt x="1917" y="276"/>
                </a:lnTo>
                <a:lnTo>
                  <a:pt x="1908" y="271"/>
                </a:lnTo>
                <a:lnTo>
                  <a:pt x="1899" y="268"/>
                </a:lnTo>
                <a:lnTo>
                  <a:pt x="1899" y="268"/>
                </a:lnTo>
                <a:lnTo>
                  <a:pt x="1880" y="264"/>
                </a:lnTo>
                <a:lnTo>
                  <a:pt x="1861" y="263"/>
                </a:lnTo>
                <a:lnTo>
                  <a:pt x="1841" y="263"/>
                </a:lnTo>
                <a:lnTo>
                  <a:pt x="1822" y="265"/>
                </a:lnTo>
                <a:lnTo>
                  <a:pt x="1790" y="269"/>
                </a:lnTo>
                <a:lnTo>
                  <a:pt x="1772" y="271"/>
                </a:lnTo>
                <a:lnTo>
                  <a:pt x="1772" y="271"/>
                </a:lnTo>
                <a:lnTo>
                  <a:pt x="1770" y="271"/>
                </a:lnTo>
                <a:lnTo>
                  <a:pt x="1766" y="268"/>
                </a:lnTo>
                <a:lnTo>
                  <a:pt x="1757" y="258"/>
                </a:lnTo>
                <a:lnTo>
                  <a:pt x="1732" y="228"/>
                </a:lnTo>
                <a:lnTo>
                  <a:pt x="1709" y="198"/>
                </a:lnTo>
                <a:lnTo>
                  <a:pt x="1698" y="185"/>
                </a:lnTo>
                <a:lnTo>
                  <a:pt x="1698" y="185"/>
                </a:lnTo>
                <a:lnTo>
                  <a:pt x="1704" y="168"/>
                </a:lnTo>
                <a:lnTo>
                  <a:pt x="1719" y="131"/>
                </a:lnTo>
                <a:lnTo>
                  <a:pt x="1725" y="109"/>
                </a:lnTo>
                <a:lnTo>
                  <a:pt x="1731" y="88"/>
                </a:lnTo>
                <a:lnTo>
                  <a:pt x="1734" y="70"/>
                </a:lnTo>
                <a:lnTo>
                  <a:pt x="1734" y="62"/>
                </a:lnTo>
                <a:lnTo>
                  <a:pt x="1733" y="56"/>
                </a:lnTo>
                <a:lnTo>
                  <a:pt x="1733" y="56"/>
                </a:lnTo>
                <a:lnTo>
                  <a:pt x="1732" y="51"/>
                </a:lnTo>
                <a:lnTo>
                  <a:pt x="1729" y="45"/>
                </a:lnTo>
                <a:lnTo>
                  <a:pt x="1722" y="34"/>
                </a:lnTo>
                <a:lnTo>
                  <a:pt x="1714" y="23"/>
                </a:lnTo>
                <a:lnTo>
                  <a:pt x="1702" y="15"/>
                </a:lnTo>
                <a:lnTo>
                  <a:pt x="1689" y="8"/>
                </a:lnTo>
                <a:lnTo>
                  <a:pt x="1680" y="5"/>
                </a:lnTo>
                <a:lnTo>
                  <a:pt x="1673" y="3"/>
                </a:lnTo>
                <a:lnTo>
                  <a:pt x="1665" y="2"/>
                </a:lnTo>
                <a:lnTo>
                  <a:pt x="1657" y="0"/>
                </a:lnTo>
                <a:lnTo>
                  <a:pt x="1649" y="0"/>
                </a:lnTo>
                <a:lnTo>
                  <a:pt x="1641" y="2"/>
                </a:lnTo>
                <a:lnTo>
                  <a:pt x="1641" y="2"/>
                </a:lnTo>
                <a:lnTo>
                  <a:pt x="1631" y="4"/>
                </a:lnTo>
                <a:lnTo>
                  <a:pt x="1621" y="8"/>
                </a:lnTo>
                <a:lnTo>
                  <a:pt x="1612" y="12"/>
                </a:lnTo>
                <a:lnTo>
                  <a:pt x="1602" y="18"/>
                </a:lnTo>
                <a:lnTo>
                  <a:pt x="1582" y="33"/>
                </a:lnTo>
                <a:lnTo>
                  <a:pt x="1562" y="47"/>
                </a:lnTo>
                <a:lnTo>
                  <a:pt x="1545" y="62"/>
                </a:lnTo>
                <a:lnTo>
                  <a:pt x="1530" y="75"/>
                </a:lnTo>
                <a:lnTo>
                  <a:pt x="1518" y="87"/>
                </a:lnTo>
                <a:lnTo>
                  <a:pt x="1518" y="87"/>
                </a:lnTo>
                <a:lnTo>
                  <a:pt x="1515" y="90"/>
                </a:lnTo>
                <a:lnTo>
                  <a:pt x="1510" y="95"/>
                </a:lnTo>
                <a:lnTo>
                  <a:pt x="1504" y="99"/>
                </a:lnTo>
                <a:lnTo>
                  <a:pt x="1497" y="103"/>
                </a:lnTo>
                <a:lnTo>
                  <a:pt x="1486" y="107"/>
                </a:lnTo>
                <a:lnTo>
                  <a:pt x="1474" y="109"/>
                </a:lnTo>
                <a:lnTo>
                  <a:pt x="1460" y="109"/>
                </a:lnTo>
                <a:lnTo>
                  <a:pt x="1460" y="109"/>
                </a:lnTo>
                <a:lnTo>
                  <a:pt x="1444" y="109"/>
                </a:lnTo>
                <a:lnTo>
                  <a:pt x="1431" y="111"/>
                </a:lnTo>
                <a:lnTo>
                  <a:pt x="1418" y="113"/>
                </a:lnTo>
                <a:lnTo>
                  <a:pt x="1406" y="115"/>
                </a:lnTo>
                <a:lnTo>
                  <a:pt x="1396" y="119"/>
                </a:lnTo>
                <a:lnTo>
                  <a:pt x="1388" y="123"/>
                </a:lnTo>
                <a:lnTo>
                  <a:pt x="1377" y="129"/>
                </a:lnTo>
                <a:lnTo>
                  <a:pt x="1377" y="129"/>
                </a:lnTo>
                <a:lnTo>
                  <a:pt x="1359" y="143"/>
                </a:lnTo>
                <a:lnTo>
                  <a:pt x="1348" y="154"/>
                </a:lnTo>
                <a:lnTo>
                  <a:pt x="1335" y="172"/>
                </a:lnTo>
                <a:lnTo>
                  <a:pt x="1335" y="172"/>
                </a:lnTo>
                <a:lnTo>
                  <a:pt x="1334" y="172"/>
                </a:lnTo>
                <a:lnTo>
                  <a:pt x="1328" y="173"/>
                </a:lnTo>
                <a:lnTo>
                  <a:pt x="1319" y="175"/>
                </a:lnTo>
                <a:lnTo>
                  <a:pt x="1307" y="183"/>
                </a:lnTo>
                <a:lnTo>
                  <a:pt x="1302" y="187"/>
                </a:lnTo>
                <a:lnTo>
                  <a:pt x="1296" y="193"/>
                </a:lnTo>
                <a:lnTo>
                  <a:pt x="1290" y="201"/>
                </a:lnTo>
                <a:lnTo>
                  <a:pt x="1284" y="210"/>
                </a:lnTo>
                <a:lnTo>
                  <a:pt x="1276" y="221"/>
                </a:lnTo>
                <a:lnTo>
                  <a:pt x="1270" y="233"/>
                </a:lnTo>
                <a:lnTo>
                  <a:pt x="1264" y="249"/>
                </a:lnTo>
                <a:lnTo>
                  <a:pt x="1258" y="265"/>
                </a:lnTo>
                <a:lnTo>
                  <a:pt x="1258" y="265"/>
                </a:lnTo>
                <a:lnTo>
                  <a:pt x="1255" y="283"/>
                </a:lnTo>
                <a:lnTo>
                  <a:pt x="1251" y="299"/>
                </a:lnTo>
                <a:lnTo>
                  <a:pt x="1250" y="314"/>
                </a:lnTo>
                <a:lnTo>
                  <a:pt x="1251" y="328"/>
                </a:lnTo>
                <a:lnTo>
                  <a:pt x="1252" y="340"/>
                </a:lnTo>
                <a:lnTo>
                  <a:pt x="1255" y="350"/>
                </a:lnTo>
                <a:lnTo>
                  <a:pt x="1258" y="360"/>
                </a:lnTo>
                <a:lnTo>
                  <a:pt x="1262" y="370"/>
                </a:lnTo>
                <a:lnTo>
                  <a:pt x="1267" y="377"/>
                </a:lnTo>
                <a:lnTo>
                  <a:pt x="1273" y="383"/>
                </a:lnTo>
                <a:lnTo>
                  <a:pt x="1278" y="389"/>
                </a:lnTo>
                <a:lnTo>
                  <a:pt x="1282" y="394"/>
                </a:lnTo>
                <a:lnTo>
                  <a:pt x="1293" y="400"/>
                </a:lnTo>
                <a:lnTo>
                  <a:pt x="1300" y="403"/>
                </a:lnTo>
                <a:lnTo>
                  <a:pt x="1300" y="403"/>
                </a:lnTo>
                <a:lnTo>
                  <a:pt x="1322" y="409"/>
                </a:lnTo>
                <a:lnTo>
                  <a:pt x="1331" y="413"/>
                </a:lnTo>
                <a:lnTo>
                  <a:pt x="1331" y="413"/>
                </a:lnTo>
                <a:lnTo>
                  <a:pt x="1346" y="424"/>
                </a:lnTo>
                <a:lnTo>
                  <a:pt x="1363" y="438"/>
                </a:lnTo>
                <a:lnTo>
                  <a:pt x="1363" y="438"/>
                </a:lnTo>
                <a:lnTo>
                  <a:pt x="1370" y="443"/>
                </a:lnTo>
                <a:lnTo>
                  <a:pt x="1382" y="451"/>
                </a:lnTo>
                <a:lnTo>
                  <a:pt x="1397" y="461"/>
                </a:lnTo>
                <a:lnTo>
                  <a:pt x="1311" y="492"/>
                </a:lnTo>
                <a:lnTo>
                  <a:pt x="1272" y="511"/>
                </a:lnTo>
                <a:lnTo>
                  <a:pt x="1257" y="517"/>
                </a:lnTo>
                <a:lnTo>
                  <a:pt x="1227" y="517"/>
                </a:lnTo>
                <a:lnTo>
                  <a:pt x="1151" y="512"/>
                </a:lnTo>
                <a:lnTo>
                  <a:pt x="1288" y="457"/>
                </a:lnTo>
                <a:lnTo>
                  <a:pt x="1288" y="457"/>
                </a:lnTo>
                <a:lnTo>
                  <a:pt x="1290" y="456"/>
                </a:lnTo>
                <a:lnTo>
                  <a:pt x="1292" y="455"/>
                </a:lnTo>
                <a:lnTo>
                  <a:pt x="1292" y="452"/>
                </a:lnTo>
                <a:lnTo>
                  <a:pt x="1292" y="450"/>
                </a:lnTo>
                <a:lnTo>
                  <a:pt x="1291" y="445"/>
                </a:lnTo>
                <a:lnTo>
                  <a:pt x="1288" y="440"/>
                </a:lnTo>
                <a:lnTo>
                  <a:pt x="1288" y="440"/>
                </a:lnTo>
                <a:lnTo>
                  <a:pt x="1284" y="434"/>
                </a:lnTo>
                <a:lnTo>
                  <a:pt x="1279" y="432"/>
                </a:lnTo>
                <a:lnTo>
                  <a:pt x="1275" y="430"/>
                </a:lnTo>
                <a:lnTo>
                  <a:pt x="1270" y="430"/>
                </a:lnTo>
                <a:lnTo>
                  <a:pt x="1263" y="431"/>
                </a:lnTo>
                <a:lnTo>
                  <a:pt x="1261" y="432"/>
                </a:lnTo>
                <a:lnTo>
                  <a:pt x="1261" y="4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9A8F2EEC-6555-4F34-A477-7F28221C49FD}"/>
              </a:ext>
            </a:extLst>
          </p:cNvPr>
          <p:cNvSpPr>
            <a:spLocks/>
          </p:cNvSpPr>
          <p:nvPr/>
        </p:nvSpPr>
        <p:spPr bwMode="auto">
          <a:xfrm>
            <a:off x="6581639" y="913085"/>
            <a:ext cx="2511425" cy="2298700"/>
          </a:xfrm>
          <a:custGeom>
            <a:avLst/>
            <a:gdLst>
              <a:gd name="T0" fmla="*/ 846 w 1582"/>
              <a:gd name="T1" fmla="*/ 621 h 1448"/>
              <a:gd name="T2" fmla="*/ 798 w 1582"/>
              <a:gd name="T3" fmla="*/ 709 h 1448"/>
              <a:gd name="T4" fmla="*/ 787 w 1582"/>
              <a:gd name="T5" fmla="*/ 742 h 1448"/>
              <a:gd name="T6" fmla="*/ 0 w 1582"/>
              <a:gd name="T7" fmla="*/ 1420 h 1448"/>
              <a:gd name="T8" fmla="*/ 285 w 1582"/>
              <a:gd name="T9" fmla="*/ 1441 h 1448"/>
              <a:gd name="T10" fmla="*/ 816 w 1582"/>
              <a:gd name="T11" fmla="*/ 811 h 1448"/>
              <a:gd name="T12" fmla="*/ 880 w 1582"/>
              <a:gd name="T13" fmla="*/ 800 h 1448"/>
              <a:gd name="T14" fmla="*/ 937 w 1582"/>
              <a:gd name="T15" fmla="*/ 762 h 1448"/>
              <a:gd name="T16" fmla="*/ 944 w 1582"/>
              <a:gd name="T17" fmla="*/ 726 h 1448"/>
              <a:gd name="T18" fmla="*/ 1061 w 1582"/>
              <a:gd name="T19" fmla="*/ 657 h 1448"/>
              <a:gd name="T20" fmla="*/ 1051 w 1582"/>
              <a:gd name="T21" fmla="*/ 735 h 1448"/>
              <a:gd name="T22" fmla="*/ 1039 w 1582"/>
              <a:gd name="T23" fmla="*/ 866 h 1448"/>
              <a:gd name="T24" fmla="*/ 1081 w 1582"/>
              <a:gd name="T25" fmla="*/ 953 h 1448"/>
              <a:gd name="T26" fmla="*/ 1178 w 1582"/>
              <a:gd name="T27" fmla="*/ 1056 h 1448"/>
              <a:gd name="T28" fmla="*/ 1179 w 1582"/>
              <a:gd name="T29" fmla="*/ 1113 h 1448"/>
              <a:gd name="T30" fmla="*/ 1111 w 1582"/>
              <a:gd name="T31" fmla="*/ 1158 h 1448"/>
              <a:gd name="T32" fmla="*/ 1107 w 1582"/>
              <a:gd name="T33" fmla="*/ 1197 h 1448"/>
              <a:gd name="T34" fmla="*/ 1117 w 1582"/>
              <a:gd name="T35" fmla="*/ 1202 h 1448"/>
              <a:gd name="T36" fmla="*/ 1220 w 1582"/>
              <a:gd name="T37" fmla="*/ 1220 h 1448"/>
              <a:gd name="T38" fmla="*/ 1300 w 1582"/>
              <a:gd name="T39" fmla="*/ 1164 h 1448"/>
              <a:gd name="T40" fmla="*/ 1304 w 1582"/>
              <a:gd name="T41" fmla="*/ 1132 h 1448"/>
              <a:gd name="T42" fmla="*/ 1275 w 1582"/>
              <a:gd name="T43" fmla="*/ 1125 h 1448"/>
              <a:gd name="T44" fmla="*/ 1285 w 1582"/>
              <a:gd name="T45" fmla="*/ 1095 h 1448"/>
              <a:gd name="T46" fmla="*/ 1298 w 1582"/>
              <a:gd name="T47" fmla="*/ 1057 h 1448"/>
              <a:gd name="T48" fmla="*/ 1240 w 1582"/>
              <a:gd name="T49" fmla="*/ 926 h 1448"/>
              <a:gd name="T50" fmla="*/ 1245 w 1582"/>
              <a:gd name="T51" fmla="*/ 835 h 1448"/>
              <a:gd name="T52" fmla="*/ 1286 w 1582"/>
              <a:gd name="T53" fmla="*/ 868 h 1448"/>
              <a:gd name="T54" fmla="*/ 1334 w 1582"/>
              <a:gd name="T55" fmla="*/ 961 h 1448"/>
              <a:gd name="T56" fmla="*/ 1355 w 1582"/>
              <a:gd name="T57" fmla="*/ 1077 h 1448"/>
              <a:gd name="T58" fmla="*/ 1340 w 1582"/>
              <a:gd name="T59" fmla="*/ 1094 h 1448"/>
              <a:gd name="T60" fmla="*/ 1364 w 1582"/>
              <a:gd name="T61" fmla="*/ 1125 h 1448"/>
              <a:gd name="T62" fmla="*/ 1361 w 1582"/>
              <a:gd name="T63" fmla="*/ 1164 h 1448"/>
              <a:gd name="T64" fmla="*/ 1545 w 1582"/>
              <a:gd name="T65" fmla="*/ 1156 h 1448"/>
              <a:gd name="T66" fmla="*/ 1464 w 1582"/>
              <a:gd name="T67" fmla="*/ 1129 h 1448"/>
              <a:gd name="T68" fmla="*/ 1490 w 1582"/>
              <a:gd name="T69" fmla="*/ 1095 h 1448"/>
              <a:gd name="T70" fmla="*/ 1576 w 1582"/>
              <a:gd name="T71" fmla="*/ 1021 h 1448"/>
              <a:gd name="T72" fmla="*/ 1581 w 1582"/>
              <a:gd name="T73" fmla="*/ 1005 h 1448"/>
              <a:gd name="T74" fmla="*/ 1520 w 1582"/>
              <a:gd name="T75" fmla="*/ 937 h 1448"/>
              <a:gd name="T76" fmla="*/ 1468 w 1582"/>
              <a:gd name="T77" fmla="*/ 854 h 1448"/>
              <a:gd name="T78" fmla="*/ 1476 w 1582"/>
              <a:gd name="T79" fmla="*/ 840 h 1448"/>
              <a:gd name="T80" fmla="*/ 1384 w 1582"/>
              <a:gd name="T81" fmla="*/ 748 h 1448"/>
              <a:gd name="T82" fmla="*/ 1394 w 1582"/>
              <a:gd name="T83" fmla="*/ 685 h 1448"/>
              <a:gd name="T84" fmla="*/ 1445 w 1582"/>
              <a:gd name="T85" fmla="*/ 645 h 1448"/>
              <a:gd name="T86" fmla="*/ 1509 w 1582"/>
              <a:gd name="T87" fmla="*/ 477 h 1448"/>
              <a:gd name="T88" fmla="*/ 1517 w 1582"/>
              <a:gd name="T89" fmla="*/ 424 h 1448"/>
              <a:gd name="T90" fmla="*/ 1522 w 1582"/>
              <a:gd name="T91" fmla="*/ 375 h 1448"/>
              <a:gd name="T92" fmla="*/ 1487 w 1582"/>
              <a:gd name="T93" fmla="*/ 322 h 1448"/>
              <a:gd name="T94" fmla="*/ 1370 w 1582"/>
              <a:gd name="T95" fmla="*/ 279 h 1448"/>
              <a:gd name="T96" fmla="*/ 1276 w 1582"/>
              <a:gd name="T97" fmla="*/ 201 h 1448"/>
              <a:gd name="T98" fmla="*/ 1132 w 1582"/>
              <a:gd name="T99" fmla="*/ 110 h 1448"/>
              <a:gd name="T100" fmla="*/ 1121 w 1582"/>
              <a:gd name="T101" fmla="*/ 48 h 1448"/>
              <a:gd name="T102" fmla="*/ 1035 w 1582"/>
              <a:gd name="T103" fmla="*/ 1 h 1448"/>
              <a:gd name="T104" fmla="*/ 955 w 1582"/>
              <a:gd name="T105" fmla="*/ 21 h 1448"/>
              <a:gd name="T106" fmla="*/ 916 w 1582"/>
              <a:gd name="T107" fmla="*/ 70 h 1448"/>
              <a:gd name="T108" fmla="*/ 926 w 1582"/>
              <a:gd name="T109" fmla="*/ 114 h 1448"/>
              <a:gd name="T110" fmla="*/ 929 w 1582"/>
              <a:gd name="T111" fmla="*/ 165 h 1448"/>
              <a:gd name="T112" fmla="*/ 941 w 1582"/>
              <a:gd name="T113" fmla="*/ 237 h 1448"/>
              <a:gd name="T114" fmla="*/ 920 w 1582"/>
              <a:gd name="T115" fmla="*/ 310 h 1448"/>
              <a:gd name="T116" fmla="*/ 910 w 1582"/>
              <a:gd name="T117" fmla="*/ 464 h 1448"/>
              <a:gd name="T118" fmla="*/ 874 w 1582"/>
              <a:gd name="T119" fmla="*/ 521 h 1448"/>
              <a:gd name="T120" fmla="*/ 862 w 1582"/>
              <a:gd name="T121" fmla="*/ 585 h 1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82" h="1448">
                <a:moveTo>
                  <a:pt x="863" y="605"/>
                </a:moveTo>
                <a:lnTo>
                  <a:pt x="863" y="605"/>
                </a:lnTo>
                <a:lnTo>
                  <a:pt x="858" y="606"/>
                </a:lnTo>
                <a:lnTo>
                  <a:pt x="854" y="607"/>
                </a:lnTo>
                <a:lnTo>
                  <a:pt x="851" y="610"/>
                </a:lnTo>
                <a:lnTo>
                  <a:pt x="851" y="610"/>
                </a:lnTo>
                <a:lnTo>
                  <a:pt x="846" y="621"/>
                </a:lnTo>
                <a:lnTo>
                  <a:pt x="838" y="642"/>
                </a:lnTo>
                <a:lnTo>
                  <a:pt x="828" y="664"/>
                </a:lnTo>
                <a:lnTo>
                  <a:pt x="822" y="678"/>
                </a:lnTo>
                <a:lnTo>
                  <a:pt x="822" y="678"/>
                </a:lnTo>
                <a:lnTo>
                  <a:pt x="816" y="687"/>
                </a:lnTo>
                <a:lnTo>
                  <a:pt x="807" y="699"/>
                </a:lnTo>
                <a:lnTo>
                  <a:pt x="798" y="709"/>
                </a:lnTo>
                <a:lnTo>
                  <a:pt x="793" y="717"/>
                </a:lnTo>
                <a:lnTo>
                  <a:pt x="793" y="717"/>
                </a:lnTo>
                <a:lnTo>
                  <a:pt x="787" y="729"/>
                </a:lnTo>
                <a:lnTo>
                  <a:pt x="786" y="736"/>
                </a:lnTo>
                <a:lnTo>
                  <a:pt x="786" y="739"/>
                </a:lnTo>
                <a:lnTo>
                  <a:pt x="787" y="742"/>
                </a:lnTo>
                <a:lnTo>
                  <a:pt x="787" y="742"/>
                </a:lnTo>
                <a:lnTo>
                  <a:pt x="790" y="749"/>
                </a:lnTo>
                <a:lnTo>
                  <a:pt x="791" y="757"/>
                </a:lnTo>
                <a:lnTo>
                  <a:pt x="791" y="766"/>
                </a:lnTo>
                <a:lnTo>
                  <a:pt x="292" y="1382"/>
                </a:lnTo>
                <a:lnTo>
                  <a:pt x="267" y="1389"/>
                </a:lnTo>
                <a:lnTo>
                  <a:pt x="24" y="1382"/>
                </a:lnTo>
                <a:lnTo>
                  <a:pt x="0" y="1420"/>
                </a:lnTo>
                <a:lnTo>
                  <a:pt x="37" y="1448"/>
                </a:lnTo>
                <a:lnTo>
                  <a:pt x="37" y="1448"/>
                </a:lnTo>
                <a:lnTo>
                  <a:pt x="158" y="1445"/>
                </a:lnTo>
                <a:lnTo>
                  <a:pt x="243" y="1443"/>
                </a:lnTo>
                <a:lnTo>
                  <a:pt x="272" y="1442"/>
                </a:lnTo>
                <a:lnTo>
                  <a:pt x="285" y="1441"/>
                </a:lnTo>
                <a:lnTo>
                  <a:pt x="285" y="1441"/>
                </a:lnTo>
                <a:lnTo>
                  <a:pt x="289" y="1438"/>
                </a:lnTo>
                <a:lnTo>
                  <a:pt x="294" y="1435"/>
                </a:lnTo>
                <a:lnTo>
                  <a:pt x="306" y="1423"/>
                </a:lnTo>
                <a:lnTo>
                  <a:pt x="319" y="1407"/>
                </a:lnTo>
                <a:lnTo>
                  <a:pt x="813" y="810"/>
                </a:lnTo>
                <a:lnTo>
                  <a:pt x="813" y="810"/>
                </a:lnTo>
                <a:lnTo>
                  <a:pt x="816" y="811"/>
                </a:lnTo>
                <a:lnTo>
                  <a:pt x="826" y="814"/>
                </a:lnTo>
                <a:lnTo>
                  <a:pt x="832" y="814"/>
                </a:lnTo>
                <a:lnTo>
                  <a:pt x="839" y="814"/>
                </a:lnTo>
                <a:lnTo>
                  <a:pt x="847" y="812"/>
                </a:lnTo>
                <a:lnTo>
                  <a:pt x="857" y="810"/>
                </a:lnTo>
                <a:lnTo>
                  <a:pt x="857" y="810"/>
                </a:lnTo>
                <a:lnTo>
                  <a:pt x="880" y="800"/>
                </a:lnTo>
                <a:lnTo>
                  <a:pt x="906" y="787"/>
                </a:lnTo>
                <a:lnTo>
                  <a:pt x="918" y="780"/>
                </a:lnTo>
                <a:lnTo>
                  <a:pt x="928" y="774"/>
                </a:lnTo>
                <a:lnTo>
                  <a:pt x="935" y="768"/>
                </a:lnTo>
                <a:lnTo>
                  <a:pt x="936" y="764"/>
                </a:lnTo>
                <a:lnTo>
                  <a:pt x="937" y="762"/>
                </a:lnTo>
                <a:lnTo>
                  <a:pt x="937" y="762"/>
                </a:lnTo>
                <a:lnTo>
                  <a:pt x="937" y="754"/>
                </a:lnTo>
                <a:lnTo>
                  <a:pt x="937" y="746"/>
                </a:lnTo>
                <a:lnTo>
                  <a:pt x="938" y="742"/>
                </a:lnTo>
                <a:lnTo>
                  <a:pt x="938" y="737"/>
                </a:lnTo>
                <a:lnTo>
                  <a:pt x="941" y="732"/>
                </a:lnTo>
                <a:lnTo>
                  <a:pt x="944" y="726"/>
                </a:lnTo>
                <a:lnTo>
                  <a:pt x="944" y="726"/>
                </a:lnTo>
                <a:lnTo>
                  <a:pt x="974" y="678"/>
                </a:lnTo>
                <a:lnTo>
                  <a:pt x="1005" y="671"/>
                </a:lnTo>
                <a:lnTo>
                  <a:pt x="1055" y="623"/>
                </a:lnTo>
                <a:lnTo>
                  <a:pt x="1055" y="623"/>
                </a:lnTo>
                <a:lnTo>
                  <a:pt x="1056" y="630"/>
                </a:lnTo>
                <a:lnTo>
                  <a:pt x="1059" y="646"/>
                </a:lnTo>
                <a:lnTo>
                  <a:pt x="1061" y="657"/>
                </a:lnTo>
                <a:lnTo>
                  <a:pt x="1062" y="667"/>
                </a:lnTo>
                <a:lnTo>
                  <a:pt x="1062" y="678"/>
                </a:lnTo>
                <a:lnTo>
                  <a:pt x="1061" y="687"/>
                </a:lnTo>
                <a:lnTo>
                  <a:pt x="1061" y="687"/>
                </a:lnTo>
                <a:lnTo>
                  <a:pt x="1055" y="708"/>
                </a:lnTo>
                <a:lnTo>
                  <a:pt x="1051" y="735"/>
                </a:lnTo>
                <a:lnTo>
                  <a:pt x="1051" y="735"/>
                </a:lnTo>
                <a:lnTo>
                  <a:pt x="1049" y="760"/>
                </a:lnTo>
                <a:lnTo>
                  <a:pt x="1047" y="787"/>
                </a:lnTo>
                <a:lnTo>
                  <a:pt x="1046" y="814"/>
                </a:lnTo>
                <a:lnTo>
                  <a:pt x="1044" y="835"/>
                </a:lnTo>
                <a:lnTo>
                  <a:pt x="1044" y="835"/>
                </a:lnTo>
                <a:lnTo>
                  <a:pt x="1041" y="852"/>
                </a:lnTo>
                <a:lnTo>
                  <a:pt x="1039" y="866"/>
                </a:lnTo>
                <a:lnTo>
                  <a:pt x="1039" y="881"/>
                </a:lnTo>
                <a:lnTo>
                  <a:pt x="1040" y="896"/>
                </a:lnTo>
                <a:lnTo>
                  <a:pt x="1040" y="896"/>
                </a:lnTo>
                <a:lnTo>
                  <a:pt x="1041" y="901"/>
                </a:lnTo>
                <a:lnTo>
                  <a:pt x="1046" y="910"/>
                </a:lnTo>
                <a:lnTo>
                  <a:pt x="1061" y="929"/>
                </a:lnTo>
                <a:lnTo>
                  <a:pt x="1081" y="953"/>
                </a:lnTo>
                <a:lnTo>
                  <a:pt x="1104" y="979"/>
                </a:lnTo>
                <a:lnTo>
                  <a:pt x="1148" y="1026"/>
                </a:lnTo>
                <a:lnTo>
                  <a:pt x="1164" y="1041"/>
                </a:lnTo>
                <a:lnTo>
                  <a:pt x="1172" y="1049"/>
                </a:lnTo>
                <a:lnTo>
                  <a:pt x="1172" y="1049"/>
                </a:lnTo>
                <a:lnTo>
                  <a:pt x="1174" y="1051"/>
                </a:lnTo>
                <a:lnTo>
                  <a:pt x="1178" y="1056"/>
                </a:lnTo>
                <a:lnTo>
                  <a:pt x="1184" y="1068"/>
                </a:lnTo>
                <a:lnTo>
                  <a:pt x="1190" y="1083"/>
                </a:lnTo>
                <a:lnTo>
                  <a:pt x="1190" y="1083"/>
                </a:lnTo>
                <a:lnTo>
                  <a:pt x="1189" y="1087"/>
                </a:lnTo>
                <a:lnTo>
                  <a:pt x="1186" y="1098"/>
                </a:lnTo>
                <a:lnTo>
                  <a:pt x="1182" y="1108"/>
                </a:lnTo>
                <a:lnTo>
                  <a:pt x="1179" y="1113"/>
                </a:lnTo>
                <a:lnTo>
                  <a:pt x="1176" y="1116"/>
                </a:lnTo>
                <a:lnTo>
                  <a:pt x="1176" y="1116"/>
                </a:lnTo>
                <a:lnTo>
                  <a:pt x="1143" y="1134"/>
                </a:lnTo>
                <a:lnTo>
                  <a:pt x="1132" y="1140"/>
                </a:lnTo>
                <a:lnTo>
                  <a:pt x="1123" y="1146"/>
                </a:lnTo>
                <a:lnTo>
                  <a:pt x="1116" y="1152"/>
                </a:lnTo>
                <a:lnTo>
                  <a:pt x="1111" y="1158"/>
                </a:lnTo>
                <a:lnTo>
                  <a:pt x="1111" y="1158"/>
                </a:lnTo>
                <a:lnTo>
                  <a:pt x="1103" y="1174"/>
                </a:lnTo>
                <a:lnTo>
                  <a:pt x="1101" y="1179"/>
                </a:lnTo>
                <a:lnTo>
                  <a:pt x="1103" y="1184"/>
                </a:lnTo>
                <a:lnTo>
                  <a:pt x="1103" y="1184"/>
                </a:lnTo>
                <a:lnTo>
                  <a:pt x="1106" y="1192"/>
                </a:lnTo>
                <a:lnTo>
                  <a:pt x="1107" y="1197"/>
                </a:lnTo>
                <a:lnTo>
                  <a:pt x="1110" y="1198"/>
                </a:lnTo>
                <a:lnTo>
                  <a:pt x="1110" y="1198"/>
                </a:lnTo>
                <a:lnTo>
                  <a:pt x="1112" y="1198"/>
                </a:lnTo>
                <a:lnTo>
                  <a:pt x="1115" y="1197"/>
                </a:lnTo>
                <a:lnTo>
                  <a:pt x="1116" y="1197"/>
                </a:lnTo>
                <a:lnTo>
                  <a:pt x="1117" y="1197"/>
                </a:lnTo>
                <a:lnTo>
                  <a:pt x="1117" y="1202"/>
                </a:lnTo>
                <a:lnTo>
                  <a:pt x="1113" y="1220"/>
                </a:lnTo>
                <a:lnTo>
                  <a:pt x="1111" y="1236"/>
                </a:lnTo>
                <a:lnTo>
                  <a:pt x="1131" y="1240"/>
                </a:lnTo>
                <a:lnTo>
                  <a:pt x="1131" y="1240"/>
                </a:lnTo>
                <a:lnTo>
                  <a:pt x="1174" y="1232"/>
                </a:lnTo>
                <a:lnTo>
                  <a:pt x="1207" y="1224"/>
                </a:lnTo>
                <a:lnTo>
                  <a:pt x="1220" y="1220"/>
                </a:lnTo>
                <a:lnTo>
                  <a:pt x="1228" y="1216"/>
                </a:lnTo>
                <a:lnTo>
                  <a:pt x="1228" y="1216"/>
                </a:lnTo>
                <a:lnTo>
                  <a:pt x="1246" y="1206"/>
                </a:lnTo>
                <a:lnTo>
                  <a:pt x="1271" y="1189"/>
                </a:lnTo>
                <a:lnTo>
                  <a:pt x="1283" y="1179"/>
                </a:lnTo>
                <a:lnTo>
                  <a:pt x="1293" y="1171"/>
                </a:lnTo>
                <a:lnTo>
                  <a:pt x="1300" y="1164"/>
                </a:lnTo>
                <a:lnTo>
                  <a:pt x="1303" y="1160"/>
                </a:lnTo>
                <a:lnTo>
                  <a:pt x="1304" y="1158"/>
                </a:lnTo>
                <a:lnTo>
                  <a:pt x="1304" y="1158"/>
                </a:lnTo>
                <a:lnTo>
                  <a:pt x="1305" y="1142"/>
                </a:lnTo>
                <a:lnTo>
                  <a:pt x="1305" y="1136"/>
                </a:lnTo>
                <a:lnTo>
                  <a:pt x="1305" y="1135"/>
                </a:lnTo>
                <a:lnTo>
                  <a:pt x="1304" y="1132"/>
                </a:lnTo>
                <a:lnTo>
                  <a:pt x="1304" y="1132"/>
                </a:lnTo>
                <a:lnTo>
                  <a:pt x="1297" y="1128"/>
                </a:lnTo>
                <a:lnTo>
                  <a:pt x="1293" y="1125"/>
                </a:lnTo>
                <a:lnTo>
                  <a:pt x="1277" y="1143"/>
                </a:lnTo>
                <a:lnTo>
                  <a:pt x="1277" y="1143"/>
                </a:lnTo>
                <a:lnTo>
                  <a:pt x="1276" y="1134"/>
                </a:lnTo>
                <a:lnTo>
                  <a:pt x="1275" y="1125"/>
                </a:lnTo>
                <a:lnTo>
                  <a:pt x="1276" y="1118"/>
                </a:lnTo>
                <a:lnTo>
                  <a:pt x="1276" y="1118"/>
                </a:lnTo>
                <a:lnTo>
                  <a:pt x="1277" y="1113"/>
                </a:lnTo>
                <a:lnTo>
                  <a:pt x="1280" y="1111"/>
                </a:lnTo>
                <a:lnTo>
                  <a:pt x="1282" y="1106"/>
                </a:lnTo>
                <a:lnTo>
                  <a:pt x="1285" y="1095"/>
                </a:lnTo>
                <a:lnTo>
                  <a:pt x="1285" y="1095"/>
                </a:lnTo>
                <a:lnTo>
                  <a:pt x="1287" y="1089"/>
                </a:lnTo>
                <a:lnTo>
                  <a:pt x="1289" y="1085"/>
                </a:lnTo>
                <a:lnTo>
                  <a:pt x="1293" y="1077"/>
                </a:lnTo>
                <a:lnTo>
                  <a:pt x="1297" y="1070"/>
                </a:lnTo>
                <a:lnTo>
                  <a:pt x="1298" y="1064"/>
                </a:lnTo>
                <a:lnTo>
                  <a:pt x="1298" y="1057"/>
                </a:lnTo>
                <a:lnTo>
                  <a:pt x="1298" y="1057"/>
                </a:lnTo>
                <a:lnTo>
                  <a:pt x="1297" y="1043"/>
                </a:lnTo>
                <a:lnTo>
                  <a:pt x="1293" y="1028"/>
                </a:lnTo>
                <a:lnTo>
                  <a:pt x="1286" y="1013"/>
                </a:lnTo>
                <a:lnTo>
                  <a:pt x="1276" y="993"/>
                </a:lnTo>
                <a:lnTo>
                  <a:pt x="1276" y="993"/>
                </a:lnTo>
                <a:lnTo>
                  <a:pt x="1251" y="948"/>
                </a:lnTo>
                <a:lnTo>
                  <a:pt x="1240" y="926"/>
                </a:lnTo>
                <a:lnTo>
                  <a:pt x="1237" y="917"/>
                </a:lnTo>
                <a:lnTo>
                  <a:pt x="1234" y="908"/>
                </a:lnTo>
                <a:lnTo>
                  <a:pt x="1234" y="908"/>
                </a:lnTo>
                <a:lnTo>
                  <a:pt x="1231" y="893"/>
                </a:lnTo>
                <a:lnTo>
                  <a:pt x="1227" y="877"/>
                </a:lnTo>
                <a:lnTo>
                  <a:pt x="1225" y="862"/>
                </a:lnTo>
                <a:lnTo>
                  <a:pt x="1245" y="835"/>
                </a:lnTo>
                <a:lnTo>
                  <a:pt x="1270" y="834"/>
                </a:lnTo>
                <a:lnTo>
                  <a:pt x="1270" y="834"/>
                </a:lnTo>
                <a:lnTo>
                  <a:pt x="1279" y="846"/>
                </a:lnTo>
                <a:lnTo>
                  <a:pt x="1283" y="854"/>
                </a:lnTo>
                <a:lnTo>
                  <a:pt x="1285" y="859"/>
                </a:lnTo>
                <a:lnTo>
                  <a:pt x="1285" y="859"/>
                </a:lnTo>
                <a:lnTo>
                  <a:pt x="1286" y="868"/>
                </a:lnTo>
                <a:lnTo>
                  <a:pt x="1288" y="886"/>
                </a:lnTo>
                <a:lnTo>
                  <a:pt x="1291" y="905"/>
                </a:lnTo>
                <a:lnTo>
                  <a:pt x="1294" y="918"/>
                </a:lnTo>
                <a:lnTo>
                  <a:pt x="1294" y="918"/>
                </a:lnTo>
                <a:lnTo>
                  <a:pt x="1299" y="925"/>
                </a:lnTo>
                <a:lnTo>
                  <a:pt x="1309" y="935"/>
                </a:lnTo>
                <a:lnTo>
                  <a:pt x="1334" y="961"/>
                </a:lnTo>
                <a:lnTo>
                  <a:pt x="1371" y="998"/>
                </a:lnTo>
                <a:lnTo>
                  <a:pt x="1371" y="998"/>
                </a:lnTo>
                <a:lnTo>
                  <a:pt x="1388" y="1021"/>
                </a:lnTo>
                <a:lnTo>
                  <a:pt x="1402" y="1041"/>
                </a:lnTo>
                <a:lnTo>
                  <a:pt x="1402" y="1041"/>
                </a:lnTo>
                <a:lnTo>
                  <a:pt x="1383" y="1056"/>
                </a:lnTo>
                <a:lnTo>
                  <a:pt x="1355" y="1077"/>
                </a:lnTo>
                <a:lnTo>
                  <a:pt x="1355" y="1077"/>
                </a:lnTo>
                <a:lnTo>
                  <a:pt x="1348" y="1082"/>
                </a:lnTo>
                <a:lnTo>
                  <a:pt x="1343" y="1085"/>
                </a:lnTo>
                <a:lnTo>
                  <a:pt x="1342" y="1086"/>
                </a:lnTo>
                <a:lnTo>
                  <a:pt x="1341" y="1088"/>
                </a:lnTo>
                <a:lnTo>
                  <a:pt x="1340" y="1094"/>
                </a:lnTo>
                <a:lnTo>
                  <a:pt x="1340" y="1094"/>
                </a:lnTo>
                <a:lnTo>
                  <a:pt x="1341" y="1110"/>
                </a:lnTo>
                <a:lnTo>
                  <a:pt x="1342" y="1116"/>
                </a:lnTo>
                <a:lnTo>
                  <a:pt x="1343" y="1119"/>
                </a:lnTo>
                <a:lnTo>
                  <a:pt x="1343" y="1119"/>
                </a:lnTo>
                <a:lnTo>
                  <a:pt x="1346" y="1120"/>
                </a:lnTo>
                <a:lnTo>
                  <a:pt x="1351" y="1123"/>
                </a:lnTo>
                <a:lnTo>
                  <a:pt x="1364" y="1125"/>
                </a:lnTo>
                <a:lnTo>
                  <a:pt x="1381" y="1129"/>
                </a:lnTo>
                <a:lnTo>
                  <a:pt x="1377" y="1142"/>
                </a:lnTo>
                <a:lnTo>
                  <a:pt x="1355" y="1153"/>
                </a:lnTo>
                <a:lnTo>
                  <a:pt x="1355" y="1153"/>
                </a:lnTo>
                <a:lnTo>
                  <a:pt x="1357" y="1159"/>
                </a:lnTo>
                <a:lnTo>
                  <a:pt x="1360" y="1162"/>
                </a:lnTo>
                <a:lnTo>
                  <a:pt x="1361" y="1164"/>
                </a:lnTo>
                <a:lnTo>
                  <a:pt x="1364" y="1164"/>
                </a:lnTo>
                <a:lnTo>
                  <a:pt x="1364" y="1164"/>
                </a:lnTo>
                <a:lnTo>
                  <a:pt x="1373" y="1162"/>
                </a:lnTo>
                <a:lnTo>
                  <a:pt x="1396" y="1162"/>
                </a:lnTo>
                <a:lnTo>
                  <a:pt x="1461" y="1160"/>
                </a:lnTo>
                <a:lnTo>
                  <a:pt x="1523" y="1158"/>
                </a:lnTo>
                <a:lnTo>
                  <a:pt x="1545" y="1156"/>
                </a:lnTo>
                <a:lnTo>
                  <a:pt x="1551" y="1155"/>
                </a:lnTo>
                <a:lnTo>
                  <a:pt x="1553" y="1154"/>
                </a:lnTo>
                <a:lnTo>
                  <a:pt x="1553" y="1154"/>
                </a:lnTo>
                <a:lnTo>
                  <a:pt x="1553" y="1150"/>
                </a:lnTo>
                <a:lnTo>
                  <a:pt x="1552" y="1146"/>
                </a:lnTo>
                <a:lnTo>
                  <a:pt x="1551" y="1140"/>
                </a:lnTo>
                <a:lnTo>
                  <a:pt x="1464" y="1129"/>
                </a:lnTo>
                <a:lnTo>
                  <a:pt x="1464" y="1129"/>
                </a:lnTo>
                <a:lnTo>
                  <a:pt x="1464" y="1122"/>
                </a:lnTo>
                <a:lnTo>
                  <a:pt x="1464" y="1111"/>
                </a:lnTo>
                <a:lnTo>
                  <a:pt x="1464" y="1111"/>
                </a:lnTo>
                <a:lnTo>
                  <a:pt x="1467" y="1108"/>
                </a:lnTo>
                <a:lnTo>
                  <a:pt x="1472" y="1105"/>
                </a:lnTo>
                <a:lnTo>
                  <a:pt x="1490" y="1095"/>
                </a:lnTo>
                <a:lnTo>
                  <a:pt x="1509" y="1086"/>
                </a:lnTo>
                <a:lnTo>
                  <a:pt x="1522" y="1080"/>
                </a:lnTo>
                <a:lnTo>
                  <a:pt x="1522" y="1080"/>
                </a:lnTo>
                <a:lnTo>
                  <a:pt x="1534" y="1068"/>
                </a:lnTo>
                <a:lnTo>
                  <a:pt x="1553" y="1049"/>
                </a:lnTo>
                <a:lnTo>
                  <a:pt x="1570" y="1029"/>
                </a:lnTo>
                <a:lnTo>
                  <a:pt x="1576" y="1021"/>
                </a:lnTo>
                <a:lnTo>
                  <a:pt x="1578" y="1017"/>
                </a:lnTo>
                <a:lnTo>
                  <a:pt x="1578" y="1017"/>
                </a:lnTo>
                <a:lnTo>
                  <a:pt x="1579" y="1015"/>
                </a:lnTo>
                <a:lnTo>
                  <a:pt x="1581" y="1013"/>
                </a:lnTo>
                <a:lnTo>
                  <a:pt x="1582" y="1011"/>
                </a:lnTo>
                <a:lnTo>
                  <a:pt x="1582" y="1009"/>
                </a:lnTo>
                <a:lnTo>
                  <a:pt x="1581" y="1005"/>
                </a:lnTo>
                <a:lnTo>
                  <a:pt x="1578" y="999"/>
                </a:lnTo>
                <a:lnTo>
                  <a:pt x="1572" y="991"/>
                </a:lnTo>
                <a:lnTo>
                  <a:pt x="1564" y="980"/>
                </a:lnTo>
                <a:lnTo>
                  <a:pt x="1564" y="980"/>
                </a:lnTo>
                <a:lnTo>
                  <a:pt x="1553" y="968"/>
                </a:lnTo>
                <a:lnTo>
                  <a:pt x="1541" y="956"/>
                </a:lnTo>
                <a:lnTo>
                  <a:pt x="1520" y="937"/>
                </a:lnTo>
                <a:lnTo>
                  <a:pt x="1502" y="923"/>
                </a:lnTo>
                <a:lnTo>
                  <a:pt x="1496" y="917"/>
                </a:lnTo>
                <a:lnTo>
                  <a:pt x="1492" y="913"/>
                </a:lnTo>
                <a:lnTo>
                  <a:pt x="1492" y="913"/>
                </a:lnTo>
                <a:lnTo>
                  <a:pt x="1486" y="899"/>
                </a:lnTo>
                <a:lnTo>
                  <a:pt x="1478" y="880"/>
                </a:lnTo>
                <a:lnTo>
                  <a:pt x="1468" y="854"/>
                </a:lnTo>
                <a:lnTo>
                  <a:pt x="1468" y="854"/>
                </a:lnTo>
                <a:lnTo>
                  <a:pt x="1473" y="852"/>
                </a:lnTo>
                <a:lnTo>
                  <a:pt x="1475" y="850"/>
                </a:lnTo>
                <a:lnTo>
                  <a:pt x="1478" y="847"/>
                </a:lnTo>
                <a:lnTo>
                  <a:pt x="1479" y="844"/>
                </a:lnTo>
                <a:lnTo>
                  <a:pt x="1478" y="842"/>
                </a:lnTo>
                <a:lnTo>
                  <a:pt x="1476" y="840"/>
                </a:lnTo>
                <a:lnTo>
                  <a:pt x="1469" y="836"/>
                </a:lnTo>
                <a:lnTo>
                  <a:pt x="1457" y="832"/>
                </a:lnTo>
                <a:lnTo>
                  <a:pt x="1457" y="832"/>
                </a:lnTo>
                <a:lnTo>
                  <a:pt x="1417" y="821"/>
                </a:lnTo>
                <a:lnTo>
                  <a:pt x="1401" y="799"/>
                </a:lnTo>
                <a:lnTo>
                  <a:pt x="1384" y="748"/>
                </a:lnTo>
                <a:lnTo>
                  <a:pt x="1384" y="748"/>
                </a:lnTo>
                <a:lnTo>
                  <a:pt x="1383" y="738"/>
                </a:lnTo>
                <a:lnTo>
                  <a:pt x="1383" y="730"/>
                </a:lnTo>
                <a:lnTo>
                  <a:pt x="1383" y="718"/>
                </a:lnTo>
                <a:lnTo>
                  <a:pt x="1385" y="706"/>
                </a:lnTo>
                <a:lnTo>
                  <a:pt x="1389" y="695"/>
                </a:lnTo>
                <a:lnTo>
                  <a:pt x="1391" y="689"/>
                </a:lnTo>
                <a:lnTo>
                  <a:pt x="1394" y="685"/>
                </a:lnTo>
                <a:lnTo>
                  <a:pt x="1397" y="681"/>
                </a:lnTo>
                <a:lnTo>
                  <a:pt x="1402" y="678"/>
                </a:lnTo>
                <a:lnTo>
                  <a:pt x="1402" y="678"/>
                </a:lnTo>
                <a:lnTo>
                  <a:pt x="1413" y="672"/>
                </a:lnTo>
                <a:lnTo>
                  <a:pt x="1424" y="664"/>
                </a:lnTo>
                <a:lnTo>
                  <a:pt x="1434" y="654"/>
                </a:lnTo>
                <a:lnTo>
                  <a:pt x="1445" y="645"/>
                </a:lnTo>
                <a:lnTo>
                  <a:pt x="1455" y="636"/>
                </a:lnTo>
                <a:lnTo>
                  <a:pt x="1462" y="627"/>
                </a:lnTo>
                <a:lnTo>
                  <a:pt x="1468" y="619"/>
                </a:lnTo>
                <a:lnTo>
                  <a:pt x="1470" y="613"/>
                </a:lnTo>
                <a:lnTo>
                  <a:pt x="1470" y="613"/>
                </a:lnTo>
                <a:lnTo>
                  <a:pt x="1491" y="540"/>
                </a:lnTo>
                <a:lnTo>
                  <a:pt x="1509" y="477"/>
                </a:lnTo>
                <a:lnTo>
                  <a:pt x="1509" y="477"/>
                </a:lnTo>
                <a:lnTo>
                  <a:pt x="1515" y="462"/>
                </a:lnTo>
                <a:lnTo>
                  <a:pt x="1518" y="450"/>
                </a:lnTo>
                <a:lnTo>
                  <a:pt x="1520" y="446"/>
                </a:lnTo>
                <a:lnTo>
                  <a:pt x="1520" y="442"/>
                </a:lnTo>
                <a:lnTo>
                  <a:pt x="1520" y="442"/>
                </a:lnTo>
                <a:lnTo>
                  <a:pt x="1517" y="424"/>
                </a:lnTo>
                <a:lnTo>
                  <a:pt x="1516" y="412"/>
                </a:lnTo>
                <a:lnTo>
                  <a:pt x="1516" y="412"/>
                </a:lnTo>
                <a:lnTo>
                  <a:pt x="1518" y="407"/>
                </a:lnTo>
                <a:lnTo>
                  <a:pt x="1522" y="398"/>
                </a:lnTo>
                <a:lnTo>
                  <a:pt x="1523" y="390"/>
                </a:lnTo>
                <a:lnTo>
                  <a:pt x="1523" y="383"/>
                </a:lnTo>
                <a:lnTo>
                  <a:pt x="1522" y="375"/>
                </a:lnTo>
                <a:lnTo>
                  <a:pt x="1520" y="367"/>
                </a:lnTo>
                <a:lnTo>
                  <a:pt x="1520" y="367"/>
                </a:lnTo>
                <a:lnTo>
                  <a:pt x="1514" y="350"/>
                </a:lnTo>
                <a:lnTo>
                  <a:pt x="1510" y="343"/>
                </a:lnTo>
                <a:lnTo>
                  <a:pt x="1505" y="335"/>
                </a:lnTo>
                <a:lnTo>
                  <a:pt x="1498" y="329"/>
                </a:lnTo>
                <a:lnTo>
                  <a:pt x="1487" y="322"/>
                </a:lnTo>
                <a:lnTo>
                  <a:pt x="1474" y="315"/>
                </a:lnTo>
                <a:lnTo>
                  <a:pt x="1456" y="308"/>
                </a:lnTo>
                <a:lnTo>
                  <a:pt x="1456" y="308"/>
                </a:lnTo>
                <a:lnTo>
                  <a:pt x="1420" y="296"/>
                </a:lnTo>
                <a:lnTo>
                  <a:pt x="1394" y="287"/>
                </a:lnTo>
                <a:lnTo>
                  <a:pt x="1376" y="281"/>
                </a:lnTo>
                <a:lnTo>
                  <a:pt x="1370" y="279"/>
                </a:lnTo>
                <a:lnTo>
                  <a:pt x="1364" y="274"/>
                </a:lnTo>
                <a:lnTo>
                  <a:pt x="1364" y="274"/>
                </a:lnTo>
                <a:lnTo>
                  <a:pt x="1322" y="237"/>
                </a:lnTo>
                <a:lnTo>
                  <a:pt x="1295" y="215"/>
                </a:lnTo>
                <a:lnTo>
                  <a:pt x="1285" y="207"/>
                </a:lnTo>
                <a:lnTo>
                  <a:pt x="1276" y="201"/>
                </a:lnTo>
                <a:lnTo>
                  <a:pt x="1276" y="201"/>
                </a:lnTo>
                <a:lnTo>
                  <a:pt x="1246" y="188"/>
                </a:lnTo>
                <a:lnTo>
                  <a:pt x="1196" y="168"/>
                </a:lnTo>
                <a:lnTo>
                  <a:pt x="1128" y="141"/>
                </a:lnTo>
                <a:lnTo>
                  <a:pt x="1128" y="141"/>
                </a:lnTo>
                <a:lnTo>
                  <a:pt x="1129" y="135"/>
                </a:lnTo>
                <a:lnTo>
                  <a:pt x="1131" y="121"/>
                </a:lnTo>
                <a:lnTo>
                  <a:pt x="1132" y="110"/>
                </a:lnTo>
                <a:lnTo>
                  <a:pt x="1132" y="98"/>
                </a:lnTo>
                <a:lnTo>
                  <a:pt x="1131" y="84"/>
                </a:lnTo>
                <a:lnTo>
                  <a:pt x="1130" y="69"/>
                </a:lnTo>
                <a:lnTo>
                  <a:pt x="1130" y="69"/>
                </a:lnTo>
                <a:lnTo>
                  <a:pt x="1128" y="62"/>
                </a:lnTo>
                <a:lnTo>
                  <a:pt x="1124" y="55"/>
                </a:lnTo>
                <a:lnTo>
                  <a:pt x="1121" y="48"/>
                </a:lnTo>
                <a:lnTo>
                  <a:pt x="1115" y="42"/>
                </a:lnTo>
                <a:lnTo>
                  <a:pt x="1109" y="34"/>
                </a:lnTo>
                <a:lnTo>
                  <a:pt x="1101" y="30"/>
                </a:lnTo>
                <a:lnTo>
                  <a:pt x="1086" y="19"/>
                </a:lnTo>
                <a:lnTo>
                  <a:pt x="1069" y="11"/>
                </a:lnTo>
                <a:lnTo>
                  <a:pt x="1052" y="5"/>
                </a:lnTo>
                <a:lnTo>
                  <a:pt x="1035" y="1"/>
                </a:lnTo>
                <a:lnTo>
                  <a:pt x="1021" y="0"/>
                </a:lnTo>
                <a:lnTo>
                  <a:pt x="1021" y="0"/>
                </a:lnTo>
                <a:lnTo>
                  <a:pt x="1008" y="1"/>
                </a:lnTo>
                <a:lnTo>
                  <a:pt x="995" y="5"/>
                </a:lnTo>
                <a:lnTo>
                  <a:pt x="980" y="9"/>
                </a:lnTo>
                <a:lnTo>
                  <a:pt x="967" y="14"/>
                </a:lnTo>
                <a:lnTo>
                  <a:pt x="955" y="21"/>
                </a:lnTo>
                <a:lnTo>
                  <a:pt x="944" y="28"/>
                </a:lnTo>
                <a:lnTo>
                  <a:pt x="936" y="36"/>
                </a:lnTo>
                <a:lnTo>
                  <a:pt x="930" y="42"/>
                </a:lnTo>
                <a:lnTo>
                  <a:pt x="930" y="42"/>
                </a:lnTo>
                <a:lnTo>
                  <a:pt x="925" y="49"/>
                </a:lnTo>
                <a:lnTo>
                  <a:pt x="922" y="56"/>
                </a:lnTo>
                <a:lnTo>
                  <a:pt x="916" y="70"/>
                </a:lnTo>
                <a:lnTo>
                  <a:pt x="914" y="78"/>
                </a:lnTo>
                <a:lnTo>
                  <a:pt x="913" y="85"/>
                </a:lnTo>
                <a:lnTo>
                  <a:pt x="914" y="90"/>
                </a:lnTo>
                <a:lnTo>
                  <a:pt x="916" y="96"/>
                </a:lnTo>
                <a:lnTo>
                  <a:pt x="916" y="96"/>
                </a:lnTo>
                <a:lnTo>
                  <a:pt x="923" y="109"/>
                </a:lnTo>
                <a:lnTo>
                  <a:pt x="926" y="114"/>
                </a:lnTo>
                <a:lnTo>
                  <a:pt x="926" y="114"/>
                </a:lnTo>
                <a:lnTo>
                  <a:pt x="926" y="126"/>
                </a:lnTo>
                <a:lnTo>
                  <a:pt x="926" y="139"/>
                </a:lnTo>
                <a:lnTo>
                  <a:pt x="926" y="139"/>
                </a:lnTo>
                <a:lnTo>
                  <a:pt x="925" y="147"/>
                </a:lnTo>
                <a:lnTo>
                  <a:pt x="926" y="156"/>
                </a:lnTo>
                <a:lnTo>
                  <a:pt x="929" y="165"/>
                </a:lnTo>
                <a:lnTo>
                  <a:pt x="929" y="165"/>
                </a:lnTo>
                <a:lnTo>
                  <a:pt x="944" y="208"/>
                </a:lnTo>
                <a:lnTo>
                  <a:pt x="944" y="208"/>
                </a:lnTo>
                <a:lnTo>
                  <a:pt x="943" y="219"/>
                </a:lnTo>
                <a:lnTo>
                  <a:pt x="941" y="232"/>
                </a:lnTo>
                <a:lnTo>
                  <a:pt x="941" y="232"/>
                </a:lnTo>
                <a:lnTo>
                  <a:pt x="941" y="237"/>
                </a:lnTo>
                <a:lnTo>
                  <a:pt x="941" y="245"/>
                </a:lnTo>
                <a:lnTo>
                  <a:pt x="941" y="251"/>
                </a:lnTo>
                <a:lnTo>
                  <a:pt x="938" y="260"/>
                </a:lnTo>
                <a:lnTo>
                  <a:pt x="935" y="271"/>
                </a:lnTo>
                <a:lnTo>
                  <a:pt x="930" y="284"/>
                </a:lnTo>
                <a:lnTo>
                  <a:pt x="930" y="284"/>
                </a:lnTo>
                <a:lnTo>
                  <a:pt x="920" y="310"/>
                </a:lnTo>
                <a:lnTo>
                  <a:pt x="916" y="331"/>
                </a:lnTo>
                <a:lnTo>
                  <a:pt x="913" y="346"/>
                </a:lnTo>
                <a:lnTo>
                  <a:pt x="912" y="361"/>
                </a:lnTo>
                <a:lnTo>
                  <a:pt x="912" y="361"/>
                </a:lnTo>
                <a:lnTo>
                  <a:pt x="911" y="418"/>
                </a:lnTo>
                <a:lnTo>
                  <a:pt x="911" y="450"/>
                </a:lnTo>
                <a:lnTo>
                  <a:pt x="910" y="464"/>
                </a:lnTo>
                <a:lnTo>
                  <a:pt x="908" y="473"/>
                </a:lnTo>
                <a:lnTo>
                  <a:pt x="908" y="473"/>
                </a:lnTo>
                <a:lnTo>
                  <a:pt x="906" y="479"/>
                </a:lnTo>
                <a:lnTo>
                  <a:pt x="901" y="485"/>
                </a:lnTo>
                <a:lnTo>
                  <a:pt x="889" y="500"/>
                </a:lnTo>
                <a:lnTo>
                  <a:pt x="878" y="514"/>
                </a:lnTo>
                <a:lnTo>
                  <a:pt x="874" y="521"/>
                </a:lnTo>
                <a:lnTo>
                  <a:pt x="871" y="527"/>
                </a:lnTo>
                <a:lnTo>
                  <a:pt x="871" y="527"/>
                </a:lnTo>
                <a:lnTo>
                  <a:pt x="865" y="549"/>
                </a:lnTo>
                <a:lnTo>
                  <a:pt x="863" y="561"/>
                </a:lnTo>
                <a:lnTo>
                  <a:pt x="863" y="561"/>
                </a:lnTo>
                <a:lnTo>
                  <a:pt x="862" y="570"/>
                </a:lnTo>
                <a:lnTo>
                  <a:pt x="862" y="585"/>
                </a:lnTo>
                <a:lnTo>
                  <a:pt x="863" y="605"/>
                </a:lnTo>
                <a:lnTo>
                  <a:pt x="863" y="60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DB5ADF36-247C-47E1-AABC-E5451F2ADE63}"/>
              </a:ext>
            </a:extLst>
          </p:cNvPr>
          <p:cNvSpPr>
            <a:spLocks/>
          </p:cNvSpPr>
          <p:nvPr/>
        </p:nvSpPr>
        <p:spPr bwMode="auto">
          <a:xfrm>
            <a:off x="3616326" y="3823625"/>
            <a:ext cx="2786766" cy="2298700"/>
          </a:xfrm>
          <a:custGeom>
            <a:avLst/>
            <a:gdLst>
              <a:gd name="T0" fmla="*/ 236 w 1456"/>
              <a:gd name="T1" fmla="*/ 1099 h 1201"/>
              <a:gd name="T2" fmla="*/ 130 w 1456"/>
              <a:gd name="T3" fmla="*/ 1105 h 1201"/>
              <a:gd name="T4" fmla="*/ 23 w 1456"/>
              <a:gd name="T5" fmla="*/ 1106 h 1201"/>
              <a:gd name="T6" fmla="*/ 1 w 1456"/>
              <a:gd name="T7" fmla="*/ 1150 h 1201"/>
              <a:gd name="T8" fmla="*/ 186 w 1456"/>
              <a:gd name="T9" fmla="*/ 1137 h 1201"/>
              <a:gd name="T10" fmla="*/ 747 w 1456"/>
              <a:gd name="T11" fmla="*/ 833 h 1201"/>
              <a:gd name="T12" fmla="*/ 762 w 1456"/>
              <a:gd name="T13" fmla="*/ 859 h 1201"/>
              <a:gd name="T14" fmla="*/ 798 w 1456"/>
              <a:gd name="T15" fmla="*/ 872 h 1201"/>
              <a:gd name="T16" fmla="*/ 810 w 1456"/>
              <a:gd name="T17" fmla="*/ 854 h 1201"/>
              <a:gd name="T18" fmla="*/ 839 w 1456"/>
              <a:gd name="T19" fmla="*/ 817 h 1201"/>
              <a:gd name="T20" fmla="*/ 925 w 1456"/>
              <a:gd name="T21" fmla="*/ 914 h 1201"/>
              <a:gd name="T22" fmla="*/ 905 w 1456"/>
              <a:gd name="T23" fmla="*/ 958 h 1201"/>
              <a:gd name="T24" fmla="*/ 807 w 1456"/>
              <a:gd name="T25" fmla="*/ 1029 h 1201"/>
              <a:gd name="T26" fmla="*/ 807 w 1456"/>
              <a:gd name="T27" fmla="*/ 1080 h 1201"/>
              <a:gd name="T28" fmla="*/ 800 w 1456"/>
              <a:gd name="T29" fmla="*/ 1087 h 1201"/>
              <a:gd name="T30" fmla="*/ 829 w 1456"/>
              <a:gd name="T31" fmla="*/ 1109 h 1201"/>
              <a:gd name="T32" fmla="*/ 961 w 1456"/>
              <a:gd name="T33" fmla="*/ 1087 h 1201"/>
              <a:gd name="T34" fmla="*/ 1042 w 1456"/>
              <a:gd name="T35" fmla="*/ 1057 h 1201"/>
              <a:gd name="T36" fmla="*/ 1037 w 1456"/>
              <a:gd name="T37" fmla="*/ 1035 h 1201"/>
              <a:gd name="T38" fmla="*/ 1066 w 1456"/>
              <a:gd name="T39" fmla="*/ 998 h 1201"/>
              <a:gd name="T40" fmla="*/ 1052 w 1456"/>
              <a:gd name="T41" fmla="*/ 928 h 1201"/>
              <a:gd name="T42" fmla="*/ 1058 w 1456"/>
              <a:gd name="T43" fmla="*/ 839 h 1201"/>
              <a:gd name="T44" fmla="*/ 1034 w 1456"/>
              <a:gd name="T45" fmla="*/ 818 h 1201"/>
              <a:gd name="T46" fmla="*/ 1030 w 1456"/>
              <a:gd name="T47" fmla="*/ 779 h 1201"/>
              <a:gd name="T48" fmla="*/ 1021 w 1456"/>
              <a:gd name="T49" fmla="*/ 670 h 1201"/>
              <a:gd name="T50" fmla="*/ 1116 w 1456"/>
              <a:gd name="T51" fmla="*/ 690 h 1201"/>
              <a:gd name="T52" fmla="*/ 1140 w 1456"/>
              <a:gd name="T53" fmla="*/ 750 h 1201"/>
              <a:gd name="T54" fmla="*/ 1200 w 1456"/>
              <a:gd name="T55" fmla="*/ 848 h 1201"/>
              <a:gd name="T56" fmla="*/ 1314 w 1456"/>
              <a:gd name="T57" fmla="*/ 997 h 1201"/>
              <a:gd name="T58" fmla="*/ 1292 w 1456"/>
              <a:gd name="T59" fmla="*/ 1069 h 1201"/>
              <a:gd name="T60" fmla="*/ 1245 w 1456"/>
              <a:gd name="T61" fmla="*/ 1125 h 1201"/>
              <a:gd name="T62" fmla="*/ 1243 w 1456"/>
              <a:gd name="T63" fmla="*/ 1162 h 1201"/>
              <a:gd name="T64" fmla="*/ 1270 w 1456"/>
              <a:gd name="T65" fmla="*/ 1190 h 1201"/>
              <a:gd name="T66" fmla="*/ 1308 w 1456"/>
              <a:gd name="T67" fmla="*/ 1198 h 1201"/>
              <a:gd name="T68" fmla="*/ 1402 w 1456"/>
              <a:gd name="T69" fmla="*/ 1165 h 1201"/>
              <a:gd name="T70" fmla="*/ 1445 w 1456"/>
              <a:gd name="T71" fmla="*/ 1134 h 1201"/>
              <a:gd name="T72" fmla="*/ 1445 w 1456"/>
              <a:gd name="T73" fmla="*/ 1115 h 1201"/>
              <a:gd name="T74" fmla="*/ 1439 w 1456"/>
              <a:gd name="T75" fmla="*/ 987 h 1201"/>
              <a:gd name="T76" fmla="*/ 1328 w 1456"/>
              <a:gd name="T77" fmla="*/ 777 h 1201"/>
              <a:gd name="T78" fmla="*/ 1358 w 1456"/>
              <a:gd name="T79" fmla="*/ 653 h 1201"/>
              <a:gd name="T80" fmla="*/ 1390 w 1456"/>
              <a:gd name="T81" fmla="*/ 474 h 1201"/>
              <a:gd name="T82" fmla="*/ 1396 w 1456"/>
              <a:gd name="T83" fmla="*/ 377 h 1201"/>
              <a:gd name="T84" fmla="*/ 1356 w 1456"/>
              <a:gd name="T85" fmla="*/ 289 h 1201"/>
              <a:gd name="T86" fmla="*/ 1294 w 1456"/>
              <a:gd name="T87" fmla="*/ 199 h 1201"/>
              <a:gd name="T88" fmla="*/ 1248 w 1456"/>
              <a:gd name="T89" fmla="*/ 112 h 1201"/>
              <a:gd name="T90" fmla="*/ 1187 w 1456"/>
              <a:gd name="T91" fmla="*/ 81 h 1201"/>
              <a:gd name="T92" fmla="*/ 951 w 1456"/>
              <a:gd name="T93" fmla="*/ 96 h 1201"/>
              <a:gd name="T94" fmla="*/ 826 w 1456"/>
              <a:gd name="T95" fmla="*/ 88 h 1201"/>
              <a:gd name="T96" fmla="*/ 818 w 1456"/>
              <a:gd name="T97" fmla="*/ 49 h 1201"/>
              <a:gd name="T98" fmla="*/ 752 w 1456"/>
              <a:gd name="T99" fmla="*/ 1 h 1201"/>
              <a:gd name="T100" fmla="*/ 644 w 1456"/>
              <a:gd name="T101" fmla="*/ 15 h 1201"/>
              <a:gd name="T102" fmla="*/ 608 w 1456"/>
              <a:gd name="T103" fmla="*/ 47 h 1201"/>
              <a:gd name="T104" fmla="*/ 587 w 1456"/>
              <a:gd name="T105" fmla="*/ 145 h 1201"/>
              <a:gd name="T106" fmla="*/ 608 w 1456"/>
              <a:gd name="T107" fmla="*/ 187 h 1201"/>
              <a:gd name="T108" fmla="*/ 629 w 1456"/>
              <a:gd name="T109" fmla="*/ 205 h 1201"/>
              <a:gd name="T110" fmla="*/ 669 w 1456"/>
              <a:gd name="T111" fmla="*/ 235 h 1201"/>
              <a:gd name="T112" fmla="*/ 663 w 1456"/>
              <a:gd name="T113" fmla="*/ 287 h 1201"/>
              <a:gd name="T114" fmla="*/ 706 w 1456"/>
              <a:gd name="T115" fmla="*/ 406 h 1201"/>
              <a:gd name="T116" fmla="*/ 766 w 1456"/>
              <a:gd name="T117" fmla="*/ 540 h 1201"/>
              <a:gd name="T118" fmla="*/ 779 w 1456"/>
              <a:gd name="T119" fmla="*/ 640 h 1201"/>
              <a:gd name="T120" fmla="*/ 738 w 1456"/>
              <a:gd name="T121" fmla="*/ 702 h 1201"/>
              <a:gd name="T122" fmla="*/ 735 w 1456"/>
              <a:gd name="T123" fmla="*/ 808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56" h="1201">
                <a:moveTo>
                  <a:pt x="735" y="808"/>
                </a:moveTo>
                <a:lnTo>
                  <a:pt x="735" y="808"/>
                </a:lnTo>
                <a:lnTo>
                  <a:pt x="494" y="950"/>
                </a:lnTo>
                <a:lnTo>
                  <a:pt x="324" y="1050"/>
                </a:lnTo>
                <a:lnTo>
                  <a:pt x="264" y="1083"/>
                </a:lnTo>
                <a:lnTo>
                  <a:pt x="236" y="1099"/>
                </a:lnTo>
                <a:lnTo>
                  <a:pt x="236" y="1099"/>
                </a:lnTo>
                <a:lnTo>
                  <a:pt x="228" y="1101"/>
                </a:lnTo>
                <a:lnTo>
                  <a:pt x="218" y="1104"/>
                </a:lnTo>
                <a:lnTo>
                  <a:pt x="199" y="1106"/>
                </a:lnTo>
                <a:lnTo>
                  <a:pt x="179" y="1107"/>
                </a:lnTo>
                <a:lnTo>
                  <a:pt x="161" y="1107"/>
                </a:lnTo>
                <a:lnTo>
                  <a:pt x="161" y="1107"/>
                </a:lnTo>
                <a:lnTo>
                  <a:pt x="130" y="1105"/>
                </a:lnTo>
                <a:lnTo>
                  <a:pt x="87" y="1103"/>
                </a:lnTo>
                <a:lnTo>
                  <a:pt x="65" y="1103"/>
                </a:lnTo>
                <a:lnTo>
                  <a:pt x="46" y="1103"/>
                </a:lnTo>
                <a:lnTo>
                  <a:pt x="30" y="1104"/>
                </a:lnTo>
                <a:lnTo>
                  <a:pt x="25" y="1105"/>
                </a:lnTo>
                <a:lnTo>
                  <a:pt x="23" y="1106"/>
                </a:lnTo>
                <a:lnTo>
                  <a:pt x="23" y="1106"/>
                </a:lnTo>
                <a:lnTo>
                  <a:pt x="18" y="1111"/>
                </a:lnTo>
                <a:lnTo>
                  <a:pt x="13" y="1117"/>
                </a:lnTo>
                <a:lnTo>
                  <a:pt x="5" y="1130"/>
                </a:lnTo>
                <a:lnTo>
                  <a:pt x="3" y="1137"/>
                </a:lnTo>
                <a:lnTo>
                  <a:pt x="0" y="1143"/>
                </a:lnTo>
                <a:lnTo>
                  <a:pt x="0" y="1148"/>
                </a:lnTo>
                <a:lnTo>
                  <a:pt x="1" y="1150"/>
                </a:lnTo>
                <a:lnTo>
                  <a:pt x="3" y="1152"/>
                </a:lnTo>
                <a:lnTo>
                  <a:pt x="3" y="1152"/>
                </a:lnTo>
                <a:lnTo>
                  <a:pt x="6" y="1152"/>
                </a:lnTo>
                <a:lnTo>
                  <a:pt x="13" y="1153"/>
                </a:lnTo>
                <a:lnTo>
                  <a:pt x="37" y="1152"/>
                </a:lnTo>
                <a:lnTo>
                  <a:pt x="110" y="1146"/>
                </a:lnTo>
                <a:lnTo>
                  <a:pt x="186" y="1137"/>
                </a:lnTo>
                <a:lnTo>
                  <a:pt x="215" y="1134"/>
                </a:lnTo>
                <a:lnTo>
                  <a:pt x="232" y="1130"/>
                </a:lnTo>
                <a:lnTo>
                  <a:pt x="232" y="1130"/>
                </a:lnTo>
                <a:lnTo>
                  <a:pt x="260" y="1115"/>
                </a:lnTo>
                <a:lnTo>
                  <a:pt x="323" y="1080"/>
                </a:lnTo>
                <a:lnTo>
                  <a:pt x="499" y="978"/>
                </a:lnTo>
                <a:lnTo>
                  <a:pt x="747" y="833"/>
                </a:lnTo>
                <a:lnTo>
                  <a:pt x="747" y="833"/>
                </a:lnTo>
                <a:lnTo>
                  <a:pt x="749" y="844"/>
                </a:lnTo>
                <a:lnTo>
                  <a:pt x="752" y="852"/>
                </a:lnTo>
                <a:lnTo>
                  <a:pt x="754" y="854"/>
                </a:lnTo>
                <a:lnTo>
                  <a:pt x="755" y="857"/>
                </a:lnTo>
                <a:lnTo>
                  <a:pt x="755" y="857"/>
                </a:lnTo>
                <a:lnTo>
                  <a:pt x="762" y="859"/>
                </a:lnTo>
                <a:lnTo>
                  <a:pt x="770" y="862"/>
                </a:lnTo>
                <a:lnTo>
                  <a:pt x="778" y="864"/>
                </a:lnTo>
                <a:lnTo>
                  <a:pt x="786" y="865"/>
                </a:lnTo>
                <a:lnTo>
                  <a:pt x="786" y="865"/>
                </a:lnTo>
                <a:lnTo>
                  <a:pt x="791" y="869"/>
                </a:lnTo>
                <a:lnTo>
                  <a:pt x="796" y="871"/>
                </a:lnTo>
                <a:lnTo>
                  <a:pt x="798" y="872"/>
                </a:lnTo>
                <a:lnTo>
                  <a:pt x="801" y="872"/>
                </a:lnTo>
                <a:lnTo>
                  <a:pt x="803" y="871"/>
                </a:lnTo>
                <a:lnTo>
                  <a:pt x="806" y="869"/>
                </a:lnTo>
                <a:lnTo>
                  <a:pt x="806" y="869"/>
                </a:lnTo>
                <a:lnTo>
                  <a:pt x="807" y="865"/>
                </a:lnTo>
                <a:lnTo>
                  <a:pt x="809" y="863"/>
                </a:lnTo>
                <a:lnTo>
                  <a:pt x="810" y="854"/>
                </a:lnTo>
                <a:lnTo>
                  <a:pt x="810" y="845"/>
                </a:lnTo>
                <a:lnTo>
                  <a:pt x="810" y="845"/>
                </a:lnTo>
                <a:lnTo>
                  <a:pt x="815" y="840"/>
                </a:lnTo>
                <a:lnTo>
                  <a:pt x="825" y="830"/>
                </a:lnTo>
                <a:lnTo>
                  <a:pt x="834" y="821"/>
                </a:lnTo>
                <a:lnTo>
                  <a:pt x="839" y="817"/>
                </a:lnTo>
                <a:lnTo>
                  <a:pt x="839" y="817"/>
                </a:lnTo>
                <a:lnTo>
                  <a:pt x="847" y="812"/>
                </a:lnTo>
                <a:lnTo>
                  <a:pt x="861" y="800"/>
                </a:lnTo>
                <a:lnTo>
                  <a:pt x="881" y="785"/>
                </a:lnTo>
                <a:lnTo>
                  <a:pt x="881" y="785"/>
                </a:lnTo>
                <a:lnTo>
                  <a:pt x="924" y="907"/>
                </a:lnTo>
                <a:lnTo>
                  <a:pt x="924" y="907"/>
                </a:lnTo>
                <a:lnTo>
                  <a:pt x="925" y="914"/>
                </a:lnTo>
                <a:lnTo>
                  <a:pt x="925" y="925"/>
                </a:lnTo>
                <a:lnTo>
                  <a:pt x="924" y="932"/>
                </a:lnTo>
                <a:lnTo>
                  <a:pt x="923" y="938"/>
                </a:lnTo>
                <a:lnTo>
                  <a:pt x="921" y="943"/>
                </a:lnTo>
                <a:lnTo>
                  <a:pt x="917" y="948"/>
                </a:lnTo>
                <a:lnTo>
                  <a:pt x="917" y="948"/>
                </a:lnTo>
                <a:lnTo>
                  <a:pt x="905" y="958"/>
                </a:lnTo>
                <a:lnTo>
                  <a:pt x="886" y="971"/>
                </a:lnTo>
                <a:lnTo>
                  <a:pt x="843" y="999"/>
                </a:lnTo>
                <a:lnTo>
                  <a:pt x="843" y="999"/>
                </a:lnTo>
                <a:lnTo>
                  <a:pt x="825" y="1011"/>
                </a:lnTo>
                <a:lnTo>
                  <a:pt x="813" y="1021"/>
                </a:lnTo>
                <a:lnTo>
                  <a:pt x="809" y="1026"/>
                </a:lnTo>
                <a:lnTo>
                  <a:pt x="807" y="1029"/>
                </a:lnTo>
                <a:lnTo>
                  <a:pt x="806" y="1033"/>
                </a:lnTo>
                <a:lnTo>
                  <a:pt x="807" y="1037"/>
                </a:lnTo>
                <a:lnTo>
                  <a:pt x="807" y="1037"/>
                </a:lnTo>
                <a:lnTo>
                  <a:pt x="810" y="1045"/>
                </a:lnTo>
                <a:lnTo>
                  <a:pt x="815" y="1053"/>
                </a:lnTo>
                <a:lnTo>
                  <a:pt x="820" y="1062"/>
                </a:lnTo>
                <a:lnTo>
                  <a:pt x="807" y="1080"/>
                </a:lnTo>
                <a:lnTo>
                  <a:pt x="807" y="1080"/>
                </a:lnTo>
                <a:lnTo>
                  <a:pt x="804" y="1079"/>
                </a:lnTo>
                <a:lnTo>
                  <a:pt x="802" y="1079"/>
                </a:lnTo>
                <a:lnTo>
                  <a:pt x="801" y="1080"/>
                </a:lnTo>
                <a:lnTo>
                  <a:pt x="800" y="1081"/>
                </a:lnTo>
                <a:lnTo>
                  <a:pt x="800" y="1083"/>
                </a:lnTo>
                <a:lnTo>
                  <a:pt x="800" y="1087"/>
                </a:lnTo>
                <a:lnTo>
                  <a:pt x="800" y="1087"/>
                </a:lnTo>
                <a:lnTo>
                  <a:pt x="802" y="1091"/>
                </a:lnTo>
                <a:lnTo>
                  <a:pt x="804" y="1095"/>
                </a:lnTo>
                <a:lnTo>
                  <a:pt x="808" y="1098"/>
                </a:lnTo>
                <a:lnTo>
                  <a:pt x="813" y="1101"/>
                </a:lnTo>
                <a:lnTo>
                  <a:pt x="822" y="1106"/>
                </a:lnTo>
                <a:lnTo>
                  <a:pt x="829" y="1109"/>
                </a:lnTo>
                <a:lnTo>
                  <a:pt x="829" y="1109"/>
                </a:lnTo>
                <a:lnTo>
                  <a:pt x="837" y="1109"/>
                </a:lnTo>
                <a:lnTo>
                  <a:pt x="851" y="1106"/>
                </a:lnTo>
                <a:lnTo>
                  <a:pt x="891" y="1099"/>
                </a:lnTo>
                <a:lnTo>
                  <a:pt x="933" y="1092"/>
                </a:lnTo>
                <a:lnTo>
                  <a:pt x="961" y="1087"/>
                </a:lnTo>
                <a:lnTo>
                  <a:pt x="961" y="1087"/>
                </a:lnTo>
                <a:lnTo>
                  <a:pt x="971" y="1086"/>
                </a:lnTo>
                <a:lnTo>
                  <a:pt x="983" y="1082"/>
                </a:lnTo>
                <a:lnTo>
                  <a:pt x="1009" y="1074"/>
                </a:lnTo>
                <a:lnTo>
                  <a:pt x="1022" y="1069"/>
                </a:lnTo>
                <a:lnTo>
                  <a:pt x="1032" y="1064"/>
                </a:lnTo>
                <a:lnTo>
                  <a:pt x="1039" y="1059"/>
                </a:lnTo>
                <a:lnTo>
                  <a:pt x="1042" y="1057"/>
                </a:lnTo>
                <a:lnTo>
                  <a:pt x="1042" y="1056"/>
                </a:lnTo>
                <a:lnTo>
                  <a:pt x="1042" y="1056"/>
                </a:lnTo>
                <a:lnTo>
                  <a:pt x="1040" y="1049"/>
                </a:lnTo>
                <a:lnTo>
                  <a:pt x="1039" y="1044"/>
                </a:lnTo>
                <a:lnTo>
                  <a:pt x="1037" y="1039"/>
                </a:lnTo>
                <a:lnTo>
                  <a:pt x="1037" y="1035"/>
                </a:lnTo>
                <a:lnTo>
                  <a:pt x="1037" y="1035"/>
                </a:lnTo>
                <a:lnTo>
                  <a:pt x="1038" y="1033"/>
                </a:lnTo>
                <a:lnTo>
                  <a:pt x="1042" y="1029"/>
                </a:lnTo>
                <a:lnTo>
                  <a:pt x="1051" y="1022"/>
                </a:lnTo>
                <a:lnTo>
                  <a:pt x="1056" y="1017"/>
                </a:lnTo>
                <a:lnTo>
                  <a:pt x="1061" y="1011"/>
                </a:lnTo>
                <a:lnTo>
                  <a:pt x="1064" y="1005"/>
                </a:lnTo>
                <a:lnTo>
                  <a:pt x="1066" y="998"/>
                </a:lnTo>
                <a:lnTo>
                  <a:pt x="1066" y="998"/>
                </a:lnTo>
                <a:lnTo>
                  <a:pt x="1064" y="991"/>
                </a:lnTo>
                <a:lnTo>
                  <a:pt x="1063" y="983"/>
                </a:lnTo>
                <a:lnTo>
                  <a:pt x="1058" y="966"/>
                </a:lnTo>
                <a:lnTo>
                  <a:pt x="1055" y="947"/>
                </a:lnTo>
                <a:lnTo>
                  <a:pt x="1054" y="937"/>
                </a:lnTo>
                <a:lnTo>
                  <a:pt x="1052" y="928"/>
                </a:lnTo>
                <a:lnTo>
                  <a:pt x="1052" y="928"/>
                </a:lnTo>
                <a:lnTo>
                  <a:pt x="1054" y="907"/>
                </a:lnTo>
                <a:lnTo>
                  <a:pt x="1055" y="887"/>
                </a:lnTo>
                <a:lnTo>
                  <a:pt x="1057" y="869"/>
                </a:lnTo>
                <a:lnTo>
                  <a:pt x="1058" y="856"/>
                </a:lnTo>
                <a:lnTo>
                  <a:pt x="1058" y="856"/>
                </a:lnTo>
                <a:lnTo>
                  <a:pt x="1058" y="839"/>
                </a:lnTo>
                <a:lnTo>
                  <a:pt x="1058" y="832"/>
                </a:lnTo>
                <a:lnTo>
                  <a:pt x="1058" y="829"/>
                </a:lnTo>
                <a:lnTo>
                  <a:pt x="1057" y="828"/>
                </a:lnTo>
                <a:lnTo>
                  <a:pt x="1057" y="828"/>
                </a:lnTo>
                <a:lnTo>
                  <a:pt x="1052" y="826"/>
                </a:lnTo>
                <a:lnTo>
                  <a:pt x="1045" y="822"/>
                </a:lnTo>
                <a:lnTo>
                  <a:pt x="1034" y="818"/>
                </a:lnTo>
                <a:lnTo>
                  <a:pt x="1034" y="818"/>
                </a:lnTo>
                <a:lnTo>
                  <a:pt x="1033" y="817"/>
                </a:lnTo>
                <a:lnTo>
                  <a:pt x="1033" y="816"/>
                </a:lnTo>
                <a:lnTo>
                  <a:pt x="1033" y="811"/>
                </a:lnTo>
                <a:lnTo>
                  <a:pt x="1033" y="799"/>
                </a:lnTo>
                <a:lnTo>
                  <a:pt x="1030" y="779"/>
                </a:lnTo>
                <a:lnTo>
                  <a:pt x="1030" y="779"/>
                </a:lnTo>
                <a:lnTo>
                  <a:pt x="1026" y="767"/>
                </a:lnTo>
                <a:lnTo>
                  <a:pt x="1021" y="755"/>
                </a:lnTo>
                <a:lnTo>
                  <a:pt x="1016" y="743"/>
                </a:lnTo>
                <a:lnTo>
                  <a:pt x="1010" y="733"/>
                </a:lnTo>
                <a:lnTo>
                  <a:pt x="1002" y="718"/>
                </a:lnTo>
                <a:lnTo>
                  <a:pt x="997" y="712"/>
                </a:lnTo>
                <a:lnTo>
                  <a:pt x="1021" y="670"/>
                </a:lnTo>
                <a:lnTo>
                  <a:pt x="1021" y="670"/>
                </a:lnTo>
                <a:lnTo>
                  <a:pt x="1044" y="678"/>
                </a:lnTo>
                <a:lnTo>
                  <a:pt x="1072" y="689"/>
                </a:lnTo>
                <a:lnTo>
                  <a:pt x="1072" y="689"/>
                </a:lnTo>
                <a:lnTo>
                  <a:pt x="1082" y="690"/>
                </a:lnTo>
                <a:lnTo>
                  <a:pt x="1097" y="690"/>
                </a:lnTo>
                <a:lnTo>
                  <a:pt x="1116" y="690"/>
                </a:lnTo>
                <a:lnTo>
                  <a:pt x="1116" y="690"/>
                </a:lnTo>
                <a:lnTo>
                  <a:pt x="1129" y="709"/>
                </a:lnTo>
                <a:lnTo>
                  <a:pt x="1137" y="723"/>
                </a:lnTo>
                <a:lnTo>
                  <a:pt x="1142" y="730"/>
                </a:lnTo>
                <a:lnTo>
                  <a:pt x="1142" y="730"/>
                </a:lnTo>
                <a:lnTo>
                  <a:pt x="1140" y="739"/>
                </a:lnTo>
                <a:lnTo>
                  <a:pt x="1140" y="750"/>
                </a:lnTo>
                <a:lnTo>
                  <a:pt x="1142" y="765"/>
                </a:lnTo>
                <a:lnTo>
                  <a:pt x="1142" y="765"/>
                </a:lnTo>
                <a:lnTo>
                  <a:pt x="1143" y="769"/>
                </a:lnTo>
                <a:lnTo>
                  <a:pt x="1148" y="777"/>
                </a:lnTo>
                <a:lnTo>
                  <a:pt x="1161" y="797"/>
                </a:lnTo>
                <a:lnTo>
                  <a:pt x="1179" y="822"/>
                </a:lnTo>
                <a:lnTo>
                  <a:pt x="1200" y="848"/>
                </a:lnTo>
                <a:lnTo>
                  <a:pt x="1257" y="922"/>
                </a:lnTo>
                <a:lnTo>
                  <a:pt x="1257" y="922"/>
                </a:lnTo>
                <a:lnTo>
                  <a:pt x="1308" y="986"/>
                </a:lnTo>
                <a:lnTo>
                  <a:pt x="1308" y="986"/>
                </a:lnTo>
                <a:lnTo>
                  <a:pt x="1309" y="989"/>
                </a:lnTo>
                <a:lnTo>
                  <a:pt x="1312" y="993"/>
                </a:lnTo>
                <a:lnTo>
                  <a:pt x="1314" y="997"/>
                </a:lnTo>
                <a:lnTo>
                  <a:pt x="1314" y="1002"/>
                </a:lnTo>
                <a:lnTo>
                  <a:pt x="1314" y="1008"/>
                </a:lnTo>
                <a:lnTo>
                  <a:pt x="1312" y="1015"/>
                </a:lnTo>
                <a:lnTo>
                  <a:pt x="1312" y="1015"/>
                </a:lnTo>
                <a:lnTo>
                  <a:pt x="1308" y="1034"/>
                </a:lnTo>
                <a:lnTo>
                  <a:pt x="1300" y="1053"/>
                </a:lnTo>
                <a:lnTo>
                  <a:pt x="1292" y="1069"/>
                </a:lnTo>
                <a:lnTo>
                  <a:pt x="1288" y="1074"/>
                </a:lnTo>
                <a:lnTo>
                  <a:pt x="1285" y="1079"/>
                </a:lnTo>
                <a:lnTo>
                  <a:pt x="1285" y="1079"/>
                </a:lnTo>
                <a:lnTo>
                  <a:pt x="1272" y="1091"/>
                </a:lnTo>
                <a:lnTo>
                  <a:pt x="1263" y="1101"/>
                </a:lnTo>
                <a:lnTo>
                  <a:pt x="1254" y="1112"/>
                </a:lnTo>
                <a:lnTo>
                  <a:pt x="1245" y="1125"/>
                </a:lnTo>
                <a:lnTo>
                  <a:pt x="1239" y="1136"/>
                </a:lnTo>
                <a:lnTo>
                  <a:pt x="1238" y="1142"/>
                </a:lnTo>
                <a:lnTo>
                  <a:pt x="1237" y="1147"/>
                </a:lnTo>
                <a:lnTo>
                  <a:pt x="1237" y="1152"/>
                </a:lnTo>
                <a:lnTo>
                  <a:pt x="1238" y="1155"/>
                </a:lnTo>
                <a:lnTo>
                  <a:pt x="1238" y="1155"/>
                </a:lnTo>
                <a:lnTo>
                  <a:pt x="1243" y="1162"/>
                </a:lnTo>
                <a:lnTo>
                  <a:pt x="1247" y="1167"/>
                </a:lnTo>
                <a:lnTo>
                  <a:pt x="1255" y="1174"/>
                </a:lnTo>
                <a:lnTo>
                  <a:pt x="1261" y="1178"/>
                </a:lnTo>
                <a:lnTo>
                  <a:pt x="1263" y="1178"/>
                </a:lnTo>
                <a:lnTo>
                  <a:pt x="1272" y="1184"/>
                </a:lnTo>
                <a:lnTo>
                  <a:pt x="1272" y="1184"/>
                </a:lnTo>
                <a:lnTo>
                  <a:pt x="1270" y="1190"/>
                </a:lnTo>
                <a:lnTo>
                  <a:pt x="1270" y="1195"/>
                </a:lnTo>
                <a:lnTo>
                  <a:pt x="1270" y="1197"/>
                </a:lnTo>
                <a:lnTo>
                  <a:pt x="1273" y="1198"/>
                </a:lnTo>
                <a:lnTo>
                  <a:pt x="1273" y="1198"/>
                </a:lnTo>
                <a:lnTo>
                  <a:pt x="1280" y="1201"/>
                </a:lnTo>
                <a:lnTo>
                  <a:pt x="1292" y="1201"/>
                </a:lnTo>
                <a:lnTo>
                  <a:pt x="1308" y="1198"/>
                </a:lnTo>
                <a:lnTo>
                  <a:pt x="1329" y="1196"/>
                </a:lnTo>
                <a:lnTo>
                  <a:pt x="1329" y="1196"/>
                </a:lnTo>
                <a:lnTo>
                  <a:pt x="1340" y="1194"/>
                </a:lnTo>
                <a:lnTo>
                  <a:pt x="1350" y="1190"/>
                </a:lnTo>
                <a:lnTo>
                  <a:pt x="1369" y="1182"/>
                </a:lnTo>
                <a:lnTo>
                  <a:pt x="1386" y="1173"/>
                </a:lnTo>
                <a:lnTo>
                  <a:pt x="1402" y="1165"/>
                </a:lnTo>
                <a:lnTo>
                  <a:pt x="1402" y="1165"/>
                </a:lnTo>
                <a:lnTo>
                  <a:pt x="1418" y="1156"/>
                </a:lnTo>
                <a:lnTo>
                  <a:pt x="1431" y="1148"/>
                </a:lnTo>
                <a:lnTo>
                  <a:pt x="1437" y="1144"/>
                </a:lnTo>
                <a:lnTo>
                  <a:pt x="1442" y="1141"/>
                </a:lnTo>
                <a:lnTo>
                  <a:pt x="1445" y="1137"/>
                </a:lnTo>
                <a:lnTo>
                  <a:pt x="1445" y="1134"/>
                </a:lnTo>
                <a:lnTo>
                  <a:pt x="1445" y="1134"/>
                </a:lnTo>
                <a:lnTo>
                  <a:pt x="1445" y="1130"/>
                </a:lnTo>
                <a:lnTo>
                  <a:pt x="1444" y="1129"/>
                </a:lnTo>
                <a:lnTo>
                  <a:pt x="1443" y="1129"/>
                </a:lnTo>
                <a:lnTo>
                  <a:pt x="1442" y="1128"/>
                </a:lnTo>
                <a:lnTo>
                  <a:pt x="1442" y="1125"/>
                </a:lnTo>
                <a:lnTo>
                  <a:pt x="1445" y="1115"/>
                </a:lnTo>
                <a:lnTo>
                  <a:pt x="1445" y="1115"/>
                </a:lnTo>
                <a:lnTo>
                  <a:pt x="1455" y="1092"/>
                </a:lnTo>
                <a:lnTo>
                  <a:pt x="1456" y="1085"/>
                </a:lnTo>
                <a:lnTo>
                  <a:pt x="1455" y="1077"/>
                </a:lnTo>
                <a:lnTo>
                  <a:pt x="1455" y="1077"/>
                </a:lnTo>
                <a:lnTo>
                  <a:pt x="1447" y="1023"/>
                </a:lnTo>
                <a:lnTo>
                  <a:pt x="1439" y="987"/>
                </a:lnTo>
                <a:lnTo>
                  <a:pt x="1435" y="965"/>
                </a:lnTo>
                <a:lnTo>
                  <a:pt x="1435" y="965"/>
                </a:lnTo>
                <a:lnTo>
                  <a:pt x="1427" y="929"/>
                </a:lnTo>
                <a:lnTo>
                  <a:pt x="1423" y="906"/>
                </a:lnTo>
                <a:lnTo>
                  <a:pt x="1382" y="892"/>
                </a:lnTo>
                <a:lnTo>
                  <a:pt x="1328" y="777"/>
                </a:lnTo>
                <a:lnTo>
                  <a:pt x="1328" y="777"/>
                </a:lnTo>
                <a:lnTo>
                  <a:pt x="1335" y="736"/>
                </a:lnTo>
                <a:lnTo>
                  <a:pt x="1342" y="705"/>
                </a:lnTo>
                <a:lnTo>
                  <a:pt x="1346" y="691"/>
                </a:lnTo>
                <a:lnTo>
                  <a:pt x="1351" y="682"/>
                </a:lnTo>
                <a:lnTo>
                  <a:pt x="1351" y="682"/>
                </a:lnTo>
                <a:lnTo>
                  <a:pt x="1354" y="671"/>
                </a:lnTo>
                <a:lnTo>
                  <a:pt x="1358" y="653"/>
                </a:lnTo>
                <a:lnTo>
                  <a:pt x="1364" y="604"/>
                </a:lnTo>
                <a:lnTo>
                  <a:pt x="1371" y="555"/>
                </a:lnTo>
                <a:lnTo>
                  <a:pt x="1374" y="536"/>
                </a:lnTo>
                <a:lnTo>
                  <a:pt x="1376" y="524"/>
                </a:lnTo>
                <a:lnTo>
                  <a:pt x="1376" y="524"/>
                </a:lnTo>
                <a:lnTo>
                  <a:pt x="1383" y="502"/>
                </a:lnTo>
                <a:lnTo>
                  <a:pt x="1390" y="474"/>
                </a:lnTo>
                <a:lnTo>
                  <a:pt x="1394" y="459"/>
                </a:lnTo>
                <a:lnTo>
                  <a:pt x="1398" y="443"/>
                </a:lnTo>
                <a:lnTo>
                  <a:pt x="1399" y="428"/>
                </a:lnTo>
                <a:lnTo>
                  <a:pt x="1400" y="415"/>
                </a:lnTo>
                <a:lnTo>
                  <a:pt x="1400" y="415"/>
                </a:lnTo>
                <a:lnTo>
                  <a:pt x="1398" y="389"/>
                </a:lnTo>
                <a:lnTo>
                  <a:pt x="1396" y="377"/>
                </a:lnTo>
                <a:lnTo>
                  <a:pt x="1394" y="367"/>
                </a:lnTo>
                <a:lnTo>
                  <a:pt x="1390" y="356"/>
                </a:lnTo>
                <a:lnTo>
                  <a:pt x="1387" y="345"/>
                </a:lnTo>
                <a:lnTo>
                  <a:pt x="1382" y="334"/>
                </a:lnTo>
                <a:lnTo>
                  <a:pt x="1376" y="323"/>
                </a:lnTo>
                <a:lnTo>
                  <a:pt x="1376" y="323"/>
                </a:lnTo>
                <a:lnTo>
                  <a:pt x="1356" y="289"/>
                </a:lnTo>
                <a:lnTo>
                  <a:pt x="1336" y="253"/>
                </a:lnTo>
                <a:lnTo>
                  <a:pt x="1336" y="253"/>
                </a:lnTo>
                <a:lnTo>
                  <a:pt x="1330" y="242"/>
                </a:lnTo>
                <a:lnTo>
                  <a:pt x="1324" y="232"/>
                </a:lnTo>
                <a:lnTo>
                  <a:pt x="1310" y="217"/>
                </a:lnTo>
                <a:lnTo>
                  <a:pt x="1299" y="205"/>
                </a:lnTo>
                <a:lnTo>
                  <a:pt x="1294" y="199"/>
                </a:lnTo>
                <a:lnTo>
                  <a:pt x="1294" y="199"/>
                </a:lnTo>
                <a:lnTo>
                  <a:pt x="1287" y="181"/>
                </a:lnTo>
                <a:lnTo>
                  <a:pt x="1280" y="163"/>
                </a:lnTo>
                <a:lnTo>
                  <a:pt x="1268" y="142"/>
                </a:lnTo>
                <a:lnTo>
                  <a:pt x="1262" y="132"/>
                </a:lnTo>
                <a:lnTo>
                  <a:pt x="1255" y="122"/>
                </a:lnTo>
                <a:lnTo>
                  <a:pt x="1248" y="112"/>
                </a:lnTo>
                <a:lnTo>
                  <a:pt x="1239" y="104"/>
                </a:lnTo>
                <a:lnTo>
                  <a:pt x="1230" y="96"/>
                </a:lnTo>
                <a:lnTo>
                  <a:pt x="1220" y="90"/>
                </a:lnTo>
                <a:lnTo>
                  <a:pt x="1209" y="85"/>
                </a:lnTo>
                <a:lnTo>
                  <a:pt x="1199" y="82"/>
                </a:lnTo>
                <a:lnTo>
                  <a:pt x="1199" y="82"/>
                </a:lnTo>
                <a:lnTo>
                  <a:pt x="1187" y="81"/>
                </a:lnTo>
                <a:lnTo>
                  <a:pt x="1171" y="80"/>
                </a:lnTo>
                <a:lnTo>
                  <a:pt x="1137" y="80"/>
                </a:lnTo>
                <a:lnTo>
                  <a:pt x="1098" y="81"/>
                </a:lnTo>
                <a:lnTo>
                  <a:pt x="1057" y="84"/>
                </a:lnTo>
                <a:lnTo>
                  <a:pt x="1016" y="87"/>
                </a:lnTo>
                <a:lnTo>
                  <a:pt x="980" y="91"/>
                </a:lnTo>
                <a:lnTo>
                  <a:pt x="951" y="96"/>
                </a:lnTo>
                <a:lnTo>
                  <a:pt x="930" y="98"/>
                </a:lnTo>
                <a:lnTo>
                  <a:pt x="930" y="98"/>
                </a:lnTo>
                <a:lnTo>
                  <a:pt x="915" y="100"/>
                </a:lnTo>
                <a:lnTo>
                  <a:pt x="898" y="103"/>
                </a:lnTo>
                <a:lnTo>
                  <a:pt x="864" y="105"/>
                </a:lnTo>
                <a:lnTo>
                  <a:pt x="828" y="106"/>
                </a:lnTo>
                <a:lnTo>
                  <a:pt x="826" y="88"/>
                </a:lnTo>
                <a:lnTo>
                  <a:pt x="826" y="88"/>
                </a:lnTo>
                <a:lnTo>
                  <a:pt x="826" y="75"/>
                </a:lnTo>
                <a:lnTo>
                  <a:pt x="825" y="63"/>
                </a:lnTo>
                <a:lnTo>
                  <a:pt x="824" y="59"/>
                </a:lnTo>
                <a:lnTo>
                  <a:pt x="821" y="54"/>
                </a:lnTo>
                <a:lnTo>
                  <a:pt x="821" y="54"/>
                </a:lnTo>
                <a:lnTo>
                  <a:pt x="818" y="49"/>
                </a:lnTo>
                <a:lnTo>
                  <a:pt x="813" y="43"/>
                </a:lnTo>
                <a:lnTo>
                  <a:pt x="804" y="35"/>
                </a:lnTo>
                <a:lnTo>
                  <a:pt x="795" y="26"/>
                </a:lnTo>
                <a:lnTo>
                  <a:pt x="785" y="18"/>
                </a:lnTo>
                <a:lnTo>
                  <a:pt x="774" y="11"/>
                </a:lnTo>
                <a:lnTo>
                  <a:pt x="762" y="5"/>
                </a:lnTo>
                <a:lnTo>
                  <a:pt x="752" y="1"/>
                </a:lnTo>
                <a:lnTo>
                  <a:pt x="752" y="1"/>
                </a:lnTo>
                <a:lnTo>
                  <a:pt x="738" y="0"/>
                </a:lnTo>
                <a:lnTo>
                  <a:pt x="722" y="0"/>
                </a:lnTo>
                <a:lnTo>
                  <a:pt x="702" y="1"/>
                </a:lnTo>
                <a:lnTo>
                  <a:pt x="682" y="3"/>
                </a:lnTo>
                <a:lnTo>
                  <a:pt x="662" y="8"/>
                </a:lnTo>
                <a:lnTo>
                  <a:pt x="644" y="15"/>
                </a:lnTo>
                <a:lnTo>
                  <a:pt x="635" y="19"/>
                </a:lnTo>
                <a:lnTo>
                  <a:pt x="628" y="24"/>
                </a:lnTo>
                <a:lnTo>
                  <a:pt x="621" y="29"/>
                </a:lnTo>
                <a:lnTo>
                  <a:pt x="616" y="33"/>
                </a:lnTo>
                <a:lnTo>
                  <a:pt x="616" y="33"/>
                </a:lnTo>
                <a:lnTo>
                  <a:pt x="611" y="39"/>
                </a:lnTo>
                <a:lnTo>
                  <a:pt x="608" y="47"/>
                </a:lnTo>
                <a:lnTo>
                  <a:pt x="601" y="62"/>
                </a:lnTo>
                <a:lnTo>
                  <a:pt x="595" y="80"/>
                </a:lnTo>
                <a:lnTo>
                  <a:pt x="591" y="97"/>
                </a:lnTo>
                <a:lnTo>
                  <a:pt x="589" y="114"/>
                </a:lnTo>
                <a:lnTo>
                  <a:pt x="586" y="128"/>
                </a:lnTo>
                <a:lnTo>
                  <a:pt x="586" y="139"/>
                </a:lnTo>
                <a:lnTo>
                  <a:pt x="587" y="145"/>
                </a:lnTo>
                <a:lnTo>
                  <a:pt x="587" y="145"/>
                </a:lnTo>
                <a:lnTo>
                  <a:pt x="591" y="162"/>
                </a:lnTo>
                <a:lnTo>
                  <a:pt x="595" y="171"/>
                </a:lnTo>
                <a:lnTo>
                  <a:pt x="596" y="175"/>
                </a:lnTo>
                <a:lnTo>
                  <a:pt x="598" y="177"/>
                </a:lnTo>
                <a:lnTo>
                  <a:pt x="598" y="177"/>
                </a:lnTo>
                <a:lnTo>
                  <a:pt x="608" y="187"/>
                </a:lnTo>
                <a:lnTo>
                  <a:pt x="613" y="192"/>
                </a:lnTo>
                <a:lnTo>
                  <a:pt x="617" y="193"/>
                </a:lnTo>
                <a:lnTo>
                  <a:pt x="617" y="193"/>
                </a:lnTo>
                <a:lnTo>
                  <a:pt x="621" y="195"/>
                </a:lnTo>
                <a:lnTo>
                  <a:pt x="625" y="200"/>
                </a:lnTo>
                <a:lnTo>
                  <a:pt x="629" y="205"/>
                </a:lnTo>
                <a:lnTo>
                  <a:pt x="629" y="205"/>
                </a:lnTo>
                <a:lnTo>
                  <a:pt x="638" y="213"/>
                </a:lnTo>
                <a:lnTo>
                  <a:pt x="644" y="218"/>
                </a:lnTo>
                <a:lnTo>
                  <a:pt x="649" y="222"/>
                </a:lnTo>
                <a:lnTo>
                  <a:pt x="649" y="222"/>
                </a:lnTo>
                <a:lnTo>
                  <a:pt x="661" y="229"/>
                </a:lnTo>
                <a:lnTo>
                  <a:pt x="667" y="234"/>
                </a:lnTo>
                <a:lnTo>
                  <a:pt x="669" y="235"/>
                </a:lnTo>
                <a:lnTo>
                  <a:pt x="670" y="235"/>
                </a:lnTo>
                <a:lnTo>
                  <a:pt x="670" y="235"/>
                </a:lnTo>
                <a:lnTo>
                  <a:pt x="669" y="237"/>
                </a:lnTo>
                <a:lnTo>
                  <a:pt x="665" y="248"/>
                </a:lnTo>
                <a:lnTo>
                  <a:pt x="663" y="265"/>
                </a:lnTo>
                <a:lnTo>
                  <a:pt x="663" y="275"/>
                </a:lnTo>
                <a:lnTo>
                  <a:pt x="663" y="287"/>
                </a:lnTo>
                <a:lnTo>
                  <a:pt x="663" y="287"/>
                </a:lnTo>
                <a:lnTo>
                  <a:pt x="665" y="301"/>
                </a:lnTo>
                <a:lnTo>
                  <a:pt x="670" y="316"/>
                </a:lnTo>
                <a:lnTo>
                  <a:pt x="676" y="333"/>
                </a:lnTo>
                <a:lnTo>
                  <a:pt x="682" y="350"/>
                </a:lnTo>
                <a:lnTo>
                  <a:pt x="696" y="382"/>
                </a:lnTo>
                <a:lnTo>
                  <a:pt x="706" y="406"/>
                </a:lnTo>
                <a:lnTo>
                  <a:pt x="706" y="406"/>
                </a:lnTo>
                <a:lnTo>
                  <a:pt x="724" y="455"/>
                </a:lnTo>
                <a:lnTo>
                  <a:pt x="732" y="479"/>
                </a:lnTo>
                <a:lnTo>
                  <a:pt x="737" y="489"/>
                </a:lnTo>
                <a:lnTo>
                  <a:pt x="737" y="489"/>
                </a:lnTo>
                <a:lnTo>
                  <a:pt x="747" y="506"/>
                </a:lnTo>
                <a:lnTo>
                  <a:pt x="766" y="540"/>
                </a:lnTo>
                <a:lnTo>
                  <a:pt x="792" y="591"/>
                </a:lnTo>
                <a:lnTo>
                  <a:pt x="792" y="591"/>
                </a:lnTo>
                <a:lnTo>
                  <a:pt x="788" y="615"/>
                </a:lnTo>
                <a:lnTo>
                  <a:pt x="783" y="631"/>
                </a:lnTo>
                <a:lnTo>
                  <a:pt x="780" y="637"/>
                </a:lnTo>
                <a:lnTo>
                  <a:pt x="779" y="640"/>
                </a:lnTo>
                <a:lnTo>
                  <a:pt x="779" y="640"/>
                </a:lnTo>
                <a:lnTo>
                  <a:pt x="774" y="643"/>
                </a:lnTo>
                <a:lnTo>
                  <a:pt x="765" y="652"/>
                </a:lnTo>
                <a:lnTo>
                  <a:pt x="755" y="664"/>
                </a:lnTo>
                <a:lnTo>
                  <a:pt x="750" y="671"/>
                </a:lnTo>
                <a:lnTo>
                  <a:pt x="747" y="678"/>
                </a:lnTo>
                <a:lnTo>
                  <a:pt x="747" y="678"/>
                </a:lnTo>
                <a:lnTo>
                  <a:pt x="738" y="702"/>
                </a:lnTo>
                <a:lnTo>
                  <a:pt x="735" y="714"/>
                </a:lnTo>
                <a:lnTo>
                  <a:pt x="734" y="726"/>
                </a:lnTo>
                <a:lnTo>
                  <a:pt x="734" y="726"/>
                </a:lnTo>
                <a:lnTo>
                  <a:pt x="732" y="747"/>
                </a:lnTo>
                <a:lnTo>
                  <a:pt x="732" y="774"/>
                </a:lnTo>
                <a:lnTo>
                  <a:pt x="735" y="808"/>
                </a:lnTo>
                <a:lnTo>
                  <a:pt x="735" y="80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8E247392-C50A-49C4-BFDC-1B27411F70A6}"/>
              </a:ext>
            </a:extLst>
          </p:cNvPr>
          <p:cNvSpPr>
            <a:spLocks/>
          </p:cNvSpPr>
          <p:nvPr/>
        </p:nvSpPr>
        <p:spPr bwMode="auto">
          <a:xfrm>
            <a:off x="972503" y="3802150"/>
            <a:ext cx="2058080" cy="2507072"/>
          </a:xfrm>
          <a:custGeom>
            <a:avLst/>
            <a:gdLst>
              <a:gd name="T0" fmla="*/ 275 w 848"/>
              <a:gd name="T1" fmla="*/ 176 h 1033"/>
              <a:gd name="T2" fmla="*/ 234 w 848"/>
              <a:gd name="T3" fmla="*/ 210 h 1033"/>
              <a:gd name="T4" fmla="*/ 201 w 848"/>
              <a:gd name="T5" fmla="*/ 256 h 1033"/>
              <a:gd name="T6" fmla="*/ 171 w 848"/>
              <a:gd name="T7" fmla="*/ 327 h 1033"/>
              <a:gd name="T8" fmla="*/ 141 w 848"/>
              <a:gd name="T9" fmla="*/ 389 h 1033"/>
              <a:gd name="T10" fmla="*/ 110 w 848"/>
              <a:gd name="T11" fmla="*/ 462 h 1033"/>
              <a:gd name="T12" fmla="*/ 44 w 848"/>
              <a:gd name="T13" fmla="*/ 584 h 1033"/>
              <a:gd name="T14" fmla="*/ 0 w 848"/>
              <a:gd name="T15" fmla="*/ 660 h 1033"/>
              <a:gd name="T16" fmla="*/ 5 w 848"/>
              <a:gd name="T17" fmla="*/ 682 h 1033"/>
              <a:gd name="T18" fmla="*/ 70 w 848"/>
              <a:gd name="T19" fmla="*/ 705 h 1033"/>
              <a:gd name="T20" fmla="*/ 101 w 848"/>
              <a:gd name="T21" fmla="*/ 694 h 1033"/>
              <a:gd name="T22" fmla="*/ 134 w 848"/>
              <a:gd name="T23" fmla="*/ 661 h 1033"/>
              <a:gd name="T24" fmla="*/ 20 w 848"/>
              <a:gd name="T25" fmla="*/ 997 h 1033"/>
              <a:gd name="T26" fmla="*/ 44 w 848"/>
              <a:gd name="T27" fmla="*/ 1005 h 1033"/>
              <a:gd name="T28" fmla="*/ 68 w 848"/>
              <a:gd name="T29" fmla="*/ 1023 h 1033"/>
              <a:gd name="T30" fmla="*/ 151 w 848"/>
              <a:gd name="T31" fmla="*/ 1033 h 1033"/>
              <a:gd name="T32" fmla="*/ 183 w 848"/>
              <a:gd name="T33" fmla="*/ 995 h 1033"/>
              <a:gd name="T34" fmla="*/ 189 w 848"/>
              <a:gd name="T35" fmla="*/ 979 h 1033"/>
              <a:gd name="T36" fmla="*/ 211 w 848"/>
              <a:gd name="T37" fmla="*/ 955 h 1033"/>
              <a:gd name="T38" fmla="*/ 276 w 848"/>
              <a:gd name="T39" fmla="*/ 842 h 1033"/>
              <a:gd name="T40" fmla="*/ 287 w 848"/>
              <a:gd name="T41" fmla="*/ 862 h 1033"/>
              <a:gd name="T42" fmla="*/ 330 w 848"/>
              <a:gd name="T43" fmla="*/ 904 h 1033"/>
              <a:gd name="T44" fmla="*/ 355 w 848"/>
              <a:gd name="T45" fmla="*/ 887 h 1033"/>
              <a:gd name="T46" fmla="*/ 362 w 848"/>
              <a:gd name="T47" fmla="*/ 858 h 1033"/>
              <a:gd name="T48" fmla="*/ 367 w 848"/>
              <a:gd name="T49" fmla="*/ 701 h 1033"/>
              <a:gd name="T50" fmla="*/ 420 w 848"/>
              <a:gd name="T51" fmla="*/ 629 h 1033"/>
              <a:gd name="T52" fmla="*/ 464 w 848"/>
              <a:gd name="T53" fmla="*/ 708 h 1033"/>
              <a:gd name="T54" fmla="*/ 516 w 848"/>
              <a:gd name="T55" fmla="*/ 787 h 1033"/>
              <a:gd name="T56" fmla="*/ 612 w 848"/>
              <a:gd name="T57" fmla="*/ 902 h 1033"/>
              <a:gd name="T58" fmla="*/ 660 w 848"/>
              <a:gd name="T59" fmla="*/ 959 h 1033"/>
              <a:gd name="T60" fmla="*/ 669 w 848"/>
              <a:gd name="T61" fmla="*/ 979 h 1033"/>
              <a:gd name="T62" fmla="*/ 693 w 848"/>
              <a:gd name="T63" fmla="*/ 989 h 1033"/>
              <a:gd name="T64" fmla="*/ 710 w 848"/>
              <a:gd name="T65" fmla="*/ 1017 h 1033"/>
              <a:gd name="T66" fmla="*/ 764 w 848"/>
              <a:gd name="T67" fmla="*/ 1032 h 1033"/>
              <a:gd name="T68" fmla="*/ 815 w 848"/>
              <a:gd name="T69" fmla="*/ 1015 h 1033"/>
              <a:gd name="T70" fmla="*/ 821 w 848"/>
              <a:gd name="T71" fmla="*/ 986 h 1033"/>
              <a:gd name="T72" fmla="*/ 845 w 848"/>
              <a:gd name="T73" fmla="*/ 979 h 1033"/>
              <a:gd name="T74" fmla="*/ 847 w 848"/>
              <a:gd name="T75" fmla="*/ 961 h 1033"/>
              <a:gd name="T76" fmla="*/ 813 w 848"/>
              <a:gd name="T77" fmla="*/ 904 h 1033"/>
              <a:gd name="T78" fmla="*/ 661 w 848"/>
              <a:gd name="T79" fmla="*/ 642 h 1033"/>
              <a:gd name="T80" fmla="*/ 724 w 848"/>
              <a:gd name="T81" fmla="*/ 642 h 1033"/>
              <a:gd name="T82" fmla="*/ 728 w 848"/>
              <a:gd name="T83" fmla="*/ 615 h 1033"/>
              <a:gd name="T84" fmla="*/ 715 w 848"/>
              <a:gd name="T85" fmla="*/ 569 h 1033"/>
              <a:gd name="T86" fmla="*/ 704 w 848"/>
              <a:gd name="T87" fmla="*/ 532 h 1033"/>
              <a:gd name="T88" fmla="*/ 693 w 848"/>
              <a:gd name="T89" fmla="*/ 472 h 1033"/>
              <a:gd name="T90" fmla="*/ 686 w 848"/>
              <a:gd name="T91" fmla="*/ 289 h 1033"/>
              <a:gd name="T92" fmla="*/ 630 w 848"/>
              <a:gd name="T93" fmla="*/ 223 h 1033"/>
              <a:gd name="T94" fmla="*/ 594 w 848"/>
              <a:gd name="T95" fmla="*/ 194 h 1033"/>
              <a:gd name="T96" fmla="*/ 559 w 848"/>
              <a:gd name="T97" fmla="*/ 159 h 1033"/>
              <a:gd name="T98" fmla="*/ 498 w 848"/>
              <a:gd name="T99" fmla="*/ 129 h 1033"/>
              <a:gd name="T100" fmla="*/ 503 w 848"/>
              <a:gd name="T101" fmla="*/ 75 h 1033"/>
              <a:gd name="T102" fmla="*/ 475 w 848"/>
              <a:gd name="T103" fmla="*/ 23 h 1033"/>
              <a:gd name="T104" fmla="*/ 413 w 848"/>
              <a:gd name="T105" fmla="*/ 0 h 1033"/>
              <a:gd name="T106" fmla="*/ 365 w 848"/>
              <a:gd name="T107" fmla="*/ 19 h 1033"/>
              <a:gd name="T108" fmla="*/ 340 w 848"/>
              <a:gd name="T109" fmla="*/ 90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48" h="1033">
                <a:moveTo>
                  <a:pt x="352" y="150"/>
                </a:moveTo>
                <a:lnTo>
                  <a:pt x="352" y="150"/>
                </a:lnTo>
                <a:lnTo>
                  <a:pt x="322" y="158"/>
                </a:lnTo>
                <a:lnTo>
                  <a:pt x="296" y="166"/>
                </a:lnTo>
                <a:lnTo>
                  <a:pt x="285" y="171"/>
                </a:lnTo>
                <a:lnTo>
                  <a:pt x="275" y="176"/>
                </a:lnTo>
                <a:lnTo>
                  <a:pt x="275" y="176"/>
                </a:lnTo>
                <a:lnTo>
                  <a:pt x="259" y="186"/>
                </a:lnTo>
                <a:lnTo>
                  <a:pt x="249" y="194"/>
                </a:lnTo>
                <a:lnTo>
                  <a:pt x="240" y="201"/>
                </a:lnTo>
                <a:lnTo>
                  <a:pt x="234" y="210"/>
                </a:lnTo>
                <a:lnTo>
                  <a:pt x="234" y="210"/>
                </a:lnTo>
                <a:lnTo>
                  <a:pt x="223" y="229"/>
                </a:lnTo>
                <a:lnTo>
                  <a:pt x="219" y="237"/>
                </a:lnTo>
                <a:lnTo>
                  <a:pt x="211" y="247"/>
                </a:lnTo>
                <a:lnTo>
                  <a:pt x="211" y="247"/>
                </a:lnTo>
                <a:lnTo>
                  <a:pt x="205" y="253"/>
                </a:lnTo>
                <a:lnTo>
                  <a:pt x="201" y="256"/>
                </a:lnTo>
                <a:lnTo>
                  <a:pt x="198" y="260"/>
                </a:lnTo>
                <a:lnTo>
                  <a:pt x="193" y="267"/>
                </a:lnTo>
                <a:lnTo>
                  <a:pt x="193" y="267"/>
                </a:lnTo>
                <a:lnTo>
                  <a:pt x="181" y="297"/>
                </a:lnTo>
                <a:lnTo>
                  <a:pt x="171" y="327"/>
                </a:lnTo>
                <a:lnTo>
                  <a:pt x="171" y="327"/>
                </a:lnTo>
                <a:lnTo>
                  <a:pt x="163" y="350"/>
                </a:lnTo>
                <a:lnTo>
                  <a:pt x="159" y="361"/>
                </a:lnTo>
                <a:lnTo>
                  <a:pt x="153" y="371"/>
                </a:lnTo>
                <a:lnTo>
                  <a:pt x="153" y="371"/>
                </a:lnTo>
                <a:lnTo>
                  <a:pt x="147" y="381"/>
                </a:lnTo>
                <a:lnTo>
                  <a:pt x="141" y="389"/>
                </a:lnTo>
                <a:lnTo>
                  <a:pt x="135" y="399"/>
                </a:lnTo>
                <a:lnTo>
                  <a:pt x="131" y="405"/>
                </a:lnTo>
                <a:lnTo>
                  <a:pt x="130" y="412"/>
                </a:lnTo>
                <a:lnTo>
                  <a:pt x="130" y="412"/>
                </a:lnTo>
                <a:lnTo>
                  <a:pt x="122" y="434"/>
                </a:lnTo>
                <a:lnTo>
                  <a:pt x="110" y="462"/>
                </a:lnTo>
                <a:lnTo>
                  <a:pt x="98" y="490"/>
                </a:lnTo>
                <a:lnTo>
                  <a:pt x="90" y="509"/>
                </a:lnTo>
                <a:lnTo>
                  <a:pt x="90" y="509"/>
                </a:lnTo>
                <a:lnTo>
                  <a:pt x="86" y="519"/>
                </a:lnTo>
                <a:lnTo>
                  <a:pt x="75" y="537"/>
                </a:lnTo>
                <a:lnTo>
                  <a:pt x="44" y="584"/>
                </a:lnTo>
                <a:lnTo>
                  <a:pt x="28" y="609"/>
                </a:lnTo>
                <a:lnTo>
                  <a:pt x="14" y="632"/>
                </a:lnTo>
                <a:lnTo>
                  <a:pt x="4" y="649"/>
                </a:lnTo>
                <a:lnTo>
                  <a:pt x="2" y="655"/>
                </a:lnTo>
                <a:lnTo>
                  <a:pt x="0" y="660"/>
                </a:lnTo>
                <a:lnTo>
                  <a:pt x="0" y="660"/>
                </a:lnTo>
                <a:lnTo>
                  <a:pt x="2" y="669"/>
                </a:lnTo>
                <a:lnTo>
                  <a:pt x="3" y="672"/>
                </a:lnTo>
                <a:lnTo>
                  <a:pt x="4" y="675"/>
                </a:lnTo>
                <a:lnTo>
                  <a:pt x="5" y="679"/>
                </a:lnTo>
                <a:lnTo>
                  <a:pt x="5" y="679"/>
                </a:lnTo>
                <a:lnTo>
                  <a:pt x="5" y="682"/>
                </a:lnTo>
                <a:lnTo>
                  <a:pt x="8" y="684"/>
                </a:lnTo>
                <a:lnTo>
                  <a:pt x="16" y="689"/>
                </a:lnTo>
                <a:lnTo>
                  <a:pt x="28" y="694"/>
                </a:lnTo>
                <a:lnTo>
                  <a:pt x="42" y="697"/>
                </a:lnTo>
                <a:lnTo>
                  <a:pt x="57" y="702"/>
                </a:lnTo>
                <a:lnTo>
                  <a:pt x="70" y="705"/>
                </a:lnTo>
                <a:lnTo>
                  <a:pt x="81" y="706"/>
                </a:lnTo>
                <a:lnTo>
                  <a:pt x="89" y="705"/>
                </a:lnTo>
                <a:lnTo>
                  <a:pt x="89" y="705"/>
                </a:lnTo>
                <a:lnTo>
                  <a:pt x="93" y="703"/>
                </a:lnTo>
                <a:lnTo>
                  <a:pt x="96" y="701"/>
                </a:lnTo>
                <a:lnTo>
                  <a:pt x="101" y="694"/>
                </a:lnTo>
                <a:lnTo>
                  <a:pt x="107" y="687"/>
                </a:lnTo>
                <a:lnTo>
                  <a:pt x="114" y="677"/>
                </a:lnTo>
                <a:lnTo>
                  <a:pt x="114" y="677"/>
                </a:lnTo>
                <a:lnTo>
                  <a:pt x="123" y="670"/>
                </a:lnTo>
                <a:lnTo>
                  <a:pt x="129" y="665"/>
                </a:lnTo>
                <a:lnTo>
                  <a:pt x="134" y="661"/>
                </a:lnTo>
                <a:lnTo>
                  <a:pt x="168" y="703"/>
                </a:lnTo>
                <a:lnTo>
                  <a:pt x="22" y="934"/>
                </a:lnTo>
                <a:lnTo>
                  <a:pt x="22" y="934"/>
                </a:lnTo>
                <a:lnTo>
                  <a:pt x="20" y="966"/>
                </a:lnTo>
                <a:lnTo>
                  <a:pt x="20" y="989"/>
                </a:lnTo>
                <a:lnTo>
                  <a:pt x="20" y="997"/>
                </a:lnTo>
                <a:lnTo>
                  <a:pt x="21" y="999"/>
                </a:lnTo>
                <a:lnTo>
                  <a:pt x="22" y="1001"/>
                </a:lnTo>
                <a:lnTo>
                  <a:pt x="22" y="1001"/>
                </a:lnTo>
                <a:lnTo>
                  <a:pt x="26" y="1002"/>
                </a:lnTo>
                <a:lnTo>
                  <a:pt x="30" y="1003"/>
                </a:lnTo>
                <a:lnTo>
                  <a:pt x="44" y="1005"/>
                </a:lnTo>
                <a:lnTo>
                  <a:pt x="60" y="1008"/>
                </a:lnTo>
                <a:lnTo>
                  <a:pt x="60" y="1008"/>
                </a:lnTo>
                <a:lnTo>
                  <a:pt x="60" y="1011"/>
                </a:lnTo>
                <a:lnTo>
                  <a:pt x="62" y="1015"/>
                </a:lnTo>
                <a:lnTo>
                  <a:pt x="63" y="1019"/>
                </a:lnTo>
                <a:lnTo>
                  <a:pt x="68" y="1023"/>
                </a:lnTo>
                <a:lnTo>
                  <a:pt x="75" y="1027"/>
                </a:lnTo>
                <a:lnTo>
                  <a:pt x="84" y="1031"/>
                </a:lnTo>
                <a:lnTo>
                  <a:pt x="100" y="1031"/>
                </a:lnTo>
                <a:lnTo>
                  <a:pt x="100" y="1031"/>
                </a:lnTo>
                <a:lnTo>
                  <a:pt x="129" y="1032"/>
                </a:lnTo>
                <a:lnTo>
                  <a:pt x="151" y="1033"/>
                </a:lnTo>
                <a:lnTo>
                  <a:pt x="160" y="1032"/>
                </a:lnTo>
                <a:lnTo>
                  <a:pt x="166" y="1031"/>
                </a:lnTo>
                <a:lnTo>
                  <a:pt x="169" y="1028"/>
                </a:lnTo>
                <a:lnTo>
                  <a:pt x="173" y="1025"/>
                </a:lnTo>
                <a:lnTo>
                  <a:pt x="173" y="1025"/>
                </a:lnTo>
                <a:lnTo>
                  <a:pt x="183" y="995"/>
                </a:lnTo>
                <a:lnTo>
                  <a:pt x="183" y="995"/>
                </a:lnTo>
                <a:lnTo>
                  <a:pt x="184" y="990"/>
                </a:lnTo>
                <a:lnTo>
                  <a:pt x="184" y="985"/>
                </a:lnTo>
                <a:lnTo>
                  <a:pt x="185" y="983"/>
                </a:lnTo>
                <a:lnTo>
                  <a:pt x="186" y="980"/>
                </a:lnTo>
                <a:lnTo>
                  <a:pt x="189" y="979"/>
                </a:lnTo>
                <a:lnTo>
                  <a:pt x="192" y="977"/>
                </a:lnTo>
                <a:lnTo>
                  <a:pt x="192" y="977"/>
                </a:lnTo>
                <a:lnTo>
                  <a:pt x="198" y="974"/>
                </a:lnTo>
                <a:lnTo>
                  <a:pt x="198" y="974"/>
                </a:lnTo>
                <a:lnTo>
                  <a:pt x="202" y="970"/>
                </a:lnTo>
                <a:lnTo>
                  <a:pt x="211" y="955"/>
                </a:lnTo>
                <a:lnTo>
                  <a:pt x="211" y="955"/>
                </a:lnTo>
                <a:lnTo>
                  <a:pt x="228" y="929"/>
                </a:lnTo>
                <a:lnTo>
                  <a:pt x="251" y="890"/>
                </a:lnTo>
                <a:lnTo>
                  <a:pt x="270" y="856"/>
                </a:lnTo>
                <a:lnTo>
                  <a:pt x="275" y="845"/>
                </a:lnTo>
                <a:lnTo>
                  <a:pt x="276" y="842"/>
                </a:lnTo>
                <a:lnTo>
                  <a:pt x="276" y="841"/>
                </a:lnTo>
                <a:lnTo>
                  <a:pt x="276" y="841"/>
                </a:lnTo>
                <a:lnTo>
                  <a:pt x="275" y="842"/>
                </a:lnTo>
                <a:lnTo>
                  <a:pt x="276" y="844"/>
                </a:lnTo>
                <a:lnTo>
                  <a:pt x="280" y="852"/>
                </a:lnTo>
                <a:lnTo>
                  <a:pt x="287" y="862"/>
                </a:lnTo>
                <a:lnTo>
                  <a:pt x="295" y="874"/>
                </a:lnTo>
                <a:lnTo>
                  <a:pt x="306" y="886"/>
                </a:lnTo>
                <a:lnTo>
                  <a:pt x="317" y="895"/>
                </a:lnTo>
                <a:lnTo>
                  <a:pt x="322" y="900"/>
                </a:lnTo>
                <a:lnTo>
                  <a:pt x="326" y="902"/>
                </a:lnTo>
                <a:lnTo>
                  <a:pt x="330" y="904"/>
                </a:lnTo>
                <a:lnTo>
                  <a:pt x="334" y="904"/>
                </a:lnTo>
                <a:lnTo>
                  <a:pt x="334" y="904"/>
                </a:lnTo>
                <a:lnTo>
                  <a:pt x="340" y="901"/>
                </a:lnTo>
                <a:lnTo>
                  <a:pt x="346" y="898"/>
                </a:lnTo>
                <a:lnTo>
                  <a:pt x="350" y="893"/>
                </a:lnTo>
                <a:lnTo>
                  <a:pt x="355" y="887"/>
                </a:lnTo>
                <a:lnTo>
                  <a:pt x="359" y="881"/>
                </a:lnTo>
                <a:lnTo>
                  <a:pt x="361" y="875"/>
                </a:lnTo>
                <a:lnTo>
                  <a:pt x="364" y="870"/>
                </a:lnTo>
                <a:lnTo>
                  <a:pt x="364" y="865"/>
                </a:lnTo>
                <a:lnTo>
                  <a:pt x="364" y="865"/>
                </a:lnTo>
                <a:lnTo>
                  <a:pt x="362" y="858"/>
                </a:lnTo>
                <a:lnTo>
                  <a:pt x="358" y="848"/>
                </a:lnTo>
                <a:lnTo>
                  <a:pt x="343" y="821"/>
                </a:lnTo>
                <a:lnTo>
                  <a:pt x="323" y="785"/>
                </a:lnTo>
                <a:lnTo>
                  <a:pt x="323" y="785"/>
                </a:lnTo>
                <a:lnTo>
                  <a:pt x="337" y="759"/>
                </a:lnTo>
                <a:lnTo>
                  <a:pt x="367" y="701"/>
                </a:lnTo>
                <a:lnTo>
                  <a:pt x="385" y="671"/>
                </a:lnTo>
                <a:lnTo>
                  <a:pt x="401" y="647"/>
                </a:lnTo>
                <a:lnTo>
                  <a:pt x="408" y="637"/>
                </a:lnTo>
                <a:lnTo>
                  <a:pt x="414" y="632"/>
                </a:lnTo>
                <a:lnTo>
                  <a:pt x="419" y="629"/>
                </a:lnTo>
                <a:lnTo>
                  <a:pt x="420" y="629"/>
                </a:lnTo>
                <a:lnTo>
                  <a:pt x="422" y="629"/>
                </a:lnTo>
                <a:lnTo>
                  <a:pt x="422" y="629"/>
                </a:lnTo>
                <a:lnTo>
                  <a:pt x="427" y="639"/>
                </a:lnTo>
                <a:lnTo>
                  <a:pt x="434" y="651"/>
                </a:lnTo>
                <a:lnTo>
                  <a:pt x="450" y="679"/>
                </a:lnTo>
                <a:lnTo>
                  <a:pt x="464" y="708"/>
                </a:lnTo>
                <a:lnTo>
                  <a:pt x="470" y="719"/>
                </a:lnTo>
                <a:lnTo>
                  <a:pt x="475" y="726"/>
                </a:lnTo>
                <a:lnTo>
                  <a:pt x="475" y="726"/>
                </a:lnTo>
                <a:lnTo>
                  <a:pt x="486" y="741"/>
                </a:lnTo>
                <a:lnTo>
                  <a:pt x="499" y="761"/>
                </a:lnTo>
                <a:lnTo>
                  <a:pt x="516" y="787"/>
                </a:lnTo>
                <a:lnTo>
                  <a:pt x="539" y="817"/>
                </a:lnTo>
                <a:lnTo>
                  <a:pt x="539" y="817"/>
                </a:lnTo>
                <a:lnTo>
                  <a:pt x="551" y="833"/>
                </a:lnTo>
                <a:lnTo>
                  <a:pt x="564" y="850"/>
                </a:lnTo>
                <a:lnTo>
                  <a:pt x="589" y="878"/>
                </a:lnTo>
                <a:lnTo>
                  <a:pt x="612" y="902"/>
                </a:lnTo>
                <a:lnTo>
                  <a:pt x="620" y="913"/>
                </a:lnTo>
                <a:lnTo>
                  <a:pt x="626" y="922"/>
                </a:lnTo>
                <a:lnTo>
                  <a:pt x="626" y="922"/>
                </a:lnTo>
                <a:lnTo>
                  <a:pt x="637" y="936"/>
                </a:lnTo>
                <a:lnTo>
                  <a:pt x="650" y="948"/>
                </a:lnTo>
                <a:lnTo>
                  <a:pt x="660" y="959"/>
                </a:lnTo>
                <a:lnTo>
                  <a:pt x="663" y="964"/>
                </a:lnTo>
                <a:lnTo>
                  <a:pt x="664" y="966"/>
                </a:lnTo>
                <a:lnTo>
                  <a:pt x="664" y="966"/>
                </a:lnTo>
                <a:lnTo>
                  <a:pt x="666" y="971"/>
                </a:lnTo>
                <a:lnTo>
                  <a:pt x="667" y="976"/>
                </a:lnTo>
                <a:lnTo>
                  <a:pt x="669" y="979"/>
                </a:lnTo>
                <a:lnTo>
                  <a:pt x="675" y="984"/>
                </a:lnTo>
                <a:lnTo>
                  <a:pt x="675" y="984"/>
                </a:lnTo>
                <a:lnTo>
                  <a:pt x="680" y="985"/>
                </a:lnTo>
                <a:lnTo>
                  <a:pt x="684" y="986"/>
                </a:lnTo>
                <a:lnTo>
                  <a:pt x="691" y="986"/>
                </a:lnTo>
                <a:lnTo>
                  <a:pt x="693" y="989"/>
                </a:lnTo>
                <a:lnTo>
                  <a:pt x="697" y="992"/>
                </a:lnTo>
                <a:lnTo>
                  <a:pt x="700" y="998"/>
                </a:lnTo>
                <a:lnTo>
                  <a:pt x="704" y="1008"/>
                </a:lnTo>
                <a:lnTo>
                  <a:pt x="704" y="1008"/>
                </a:lnTo>
                <a:lnTo>
                  <a:pt x="706" y="1013"/>
                </a:lnTo>
                <a:lnTo>
                  <a:pt x="710" y="1017"/>
                </a:lnTo>
                <a:lnTo>
                  <a:pt x="715" y="1021"/>
                </a:lnTo>
                <a:lnTo>
                  <a:pt x="721" y="1025"/>
                </a:lnTo>
                <a:lnTo>
                  <a:pt x="727" y="1027"/>
                </a:lnTo>
                <a:lnTo>
                  <a:pt x="734" y="1029"/>
                </a:lnTo>
                <a:lnTo>
                  <a:pt x="748" y="1032"/>
                </a:lnTo>
                <a:lnTo>
                  <a:pt x="764" y="1032"/>
                </a:lnTo>
                <a:lnTo>
                  <a:pt x="778" y="1031"/>
                </a:lnTo>
                <a:lnTo>
                  <a:pt x="791" y="1028"/>
                </a:lnTo>
                <a:lnTo>
                  <a:pt x="802" y="1025"/>
                </a:lnTo>
                <a:lnTo>
                  <a:pt x="802" y="1025"/>
                </a:lnTo>
                <a:lnTo>
                  <a:pt x="811" y="1020"/>
                </a:lnTo>
                <a:lnTo>
                  <a:pt x="815" y="1015"/>
                </a:lnTo>
                <a:lnTo>
                  <a:pt x="819" y="1010"/>
                </a:lnTo>
                <a:lnTo>
                  <a:pt x="821" y="1005"/>
                </a:lnTo>
                <a:lnTo>
                  <a:pt x="821" y="999"/>
                </a:lnTo>
                <a:lnTo>
                  <a:pt x="823" y="995"/>
                </a:lnTo>
                <a:lnTo>
                  <a:pt x="821" y="986"/>
                </a:lnTo>
                <a:lnTo>
                  <a:pt x="821" y="986"/>
                </a:lnTo>
                <a:lnTo>
                  <a:pt x="823" y="984"/>
                </a:lnTo>
                <a:lnTo>
                  <a:pt x="823" y="983"/>
                </a:lnTo>
                <a:lnTo>
                  <a:pt x="826" y="982"/>
                </a:lnTo>
                <a:lnTo>
                  <a:pt x="836" y="982"/>
                </a:lnTo>
                <a:lnTo>
                  <a:pt x="842" y="982"/>
                </a:lnTo>
                <a:lnTo>
                  <a:pt x="845" y="979"/>
                </a:lnTo>
                <a:lnTo>
                  <a:pt x="847" y="978"/>
                </a:lnTo>
                <a:lnTo>
                  <a:pt x="848" y="976"/>
                </a:lnTo>
                <a:lnTo>
                  <a:pt x="848" y="972"/>
                </a:lnTo>
                <a:lnTo>
                  <a:pt x="848" y="968"/>
                </a:lnTo>
                <a:lnTo>
                  <a:pt x="848" y="968"/>
                </a:lnTo>
                <a:lnTo>
                  <a:pt x="847" y="961"/>
                </a:lnTo>
                <a:lnTo>
                  <a:pt x="844" y="956"/>
                </a:lnTo>
                <a:lnTo>
                  <a:pt x="839" y="950"/>
                </a:lnTo>
                <a:lnTo>
                  <a:pt x="836" y="944"/>
                </a:lnTo>
                <a:lnTo>
                  <a:pt x="830" y="936"/>
                </a:lnTo>
                <a:lnTo>
                  <a:pt x="823" y="923"/>
                </a:lnTo>
                <a:lnTo>
                  <a:pt x="813" y="904"/>
                </a:lnTo>
                <a:lnTo>
                  <a:pt x="813" y="904"/>
                </a:lnTo>
                <a:lnTo>
                  <a:pt x="799" y="875"/>
                </a:lnTo>
                <a:lnTo>
                  <a:pt x="777" y="838"/>
                </a:lnTo>
                <a:lnTo>
                  <a:pt x="727" y="750"/>
                </a:lnTo>
                <a:lnTo>
                  <a:pt x="661" y="642"/>
                </a:lnTo>
                <a:lnTo>
                  <a:pt x="661" y="642"/>
                </a:lnTo>
                <a:lnTo>
                  <a:pt x="686" y="645"/>
                </a:lnTo>
                <a:lnTo>
                  <a:pt x="706" y="646"/>
                </a:lnTo>
                <a:lnTo>
                  <a:pt x="718" y="645"/>
                </a:lnTo>
                <a:lnTo>
                  <a:pt x="718" y="645"/>
                </a:lnTo>
                <a:lnTo>
                  <a:pt x="722" y="643"/>
                </a:lnTo>
                <a:lnTo>
                  <a:pt x="724" y="642"/>
                </a:lnTo>
                <a:lnTo>
                  <a:pt x="728" y="636"/>
                </a:lnTo>
                <a:lnTo>
                  <a:pt x="730" y="630"/>
                </a:lnTo>
                <a:lnTo>
                  <a:pt x="731" y="623"/>
                </a:lnTo>
                <a:lnTo>
                  <a:pt x="731" y="623"/>
                </a:lnTo>
                <a:lnTo>
                  <a:pt x="730" y="620"/>
                </a:lnTo>
                <a:lnTo>
                  <a:pt x="728" y="615"/>
                </a:lnTo>
                <a:lnTo>
                  <a:pt x="722" y="605"/>
                </a:lnTo>
                <a:lnTo>
                  <a:pt x="712" y="593"/>
                </a:lnTo>
                <a:lnTo>
                  <a:pt x="712" y="593"/>
                </a:lnTo>
                <a:lnTo>
                  <a:pt x="714" y="587"/>
                </a:lnTo>
                <a:lnTo>
                  <a:pt x="714" y="580"/>
                </a:lnTo>
                <a:lnTo>
                  <a:pt x="715" y="569"/>
                </a:lnTo>
                <a:lnTo>
                  <a:pt x="715" y="569"/>
                </a:lnTo>
                <a:lnTo>
                  <a:pt x="714" y="563"/>
                </a:lnTo>
                <a:lnTo>
                  <a:pt x="712" y="558"/>
                </a:lnTo>
                <a:lnTo>
                  <a:pt x="710" y="550"/>
                </a:lnTo>
                <a:lnTo>
                  <a:pt x="706" y="543"/>
                </a:lnTo>
                <a:lnTo>
                  <a:pt x="704" y="532"/>
                </a:lnTo>
                <a:lnTo>
                  <a:pt x="704" y="532"/>
                </a:lnTo>
                <a:lnTo>
                  <a:pt x="702" y="520"/>
                </a:lnTo>
                <a:lnTo>
                  <a:pt x="698" y="507"/>
                </a:lnTo>
                <a:lnTo>
                  <a:pt x="694" y="490"/>
                </a:lnTo>
                <a:lnTo>
                  <a:pt x="693" y="482"/>
                </a:lnTo>
                <a:lnTo>
                  <a:pt x="693" y="472"/>
                </a:lnTo>
                <a:lnTo>
                  <a:pt x="693" y="397"/>
                </a:lnTo>
                <a:lnTo>
                  <a:pt x="693" y="397"/>
                </a:lnTo>
                <a:lnTo>
                  <a:pt x="692" y="367"/>
                </a:lnTo>
                <a:lnTo>
                  <a:pt x="690" y="331"/>
                </a:lnTo>
                <a:lnTo>
                  <a:pt x="686" y="289"/>
                </a:lnTo>
                <a:lnTo>
                  <a:pt x="686" y="289"/>
                </a:lnTo>
                <a:lnTo>
                  <a:pt x="681" y="280"/>
                </a:lnTo>
                <a:lnTo>
                  <a:pt x="670" y="267"/>
                </a:lnTo>
                <a:lnTo>
                  <a:pt x="650" y="243"/>
                </a:lnTo>
                <a:lnTo>
                  <a:pt x="650" y="243"/>
                </a:lnTo>
                <a:lnTo>
                  <a:pt x="638" y="231"/>
                </a:lnTo>
                <a:lnTo>
                  <a:pt x="630" y="223"/>
                </a:lnTo>
                <a:lnTo>
                  <a:pt x="624" y="218"/>
                </a:lnTo>
                <a:lnTo>
                  <a:pt x="619" y="213"/>
                </a:lnTo>
                <a:lnTo>
                  <a:pt x="609" y="207"/>
                </a:lnTo>
                <a:lnTo>
                  <a:pt x="602" y="201"/>
                </a:lnTo>
                <a:lnTo>
                  <a:pt x="594" y="194"/>
                </a:lnTo>
                <a:lnTo>
                  <a:pt x="594" y="194"/>
                </a:lnTo>
                <a:lnTo>
                  <a:pt x="579" y="178"/>
                </a:lnTo>
                <a:lnTo>
                  <a:pt x="572" y="169"/>
                </a:lnTo>
                <a:lnTo>
                  <a:pt x="567" y="163"/>
                </a:lnTo>
                <a:lnTo>
                  <a:pt x="564" y="160"/>
                </a:lnTo>
                <a:lnTo>
                  <a:pt x="559" y="159"/>
                </a:lnTo>
                <a:lnTo>
                  <a:pt x="559" y="159"/>
                </a:lnTo>
                <a:lnTo>
                  <a:pt x="542" y="156"/>
                </a:lnTo>
                <a:lnTo>
                  <a:pt x="519" y="153"/>
                </a:lnTo>
                <a:lnTo>
                  <a:pt x="491" y="151"/>
                </a:lnTo>
                <a:lnTo>
                  <a:pt x="491" y="151"/>
                </a:lnTo>
                <a:lnTo>
                  <a:pt x="493" y="145"/>
                </a:lnTo>
                <a:lnTo>
                  <a:pt x="498" y="129"/>
                </a:lnTo>
                <a:lnTo>
                  <a:pt x="500" y="120"/>
                </a:lnTo>
                <a:lnTo>
                  <a:pt x="503" y="109"/>
                </a:lnTo>
                <a:lnTo>
                  <a:pt x="504" y="97"/>
                </a:lnTo>
                <a:lnTo>
                  <a:pt x="504" y="86"/>
                </a:lnTo>
                <a:lnTo>
                  <a:pt x="504" y="86"/>
                </a:lnTo>
                <a:lnTo>
                  <a:pt x="503" y="75"/>
                </a:lnTo>
                <a:lnTo>
                  <a:pt x="500" y="65"/>
                </a:lnTo>
                <a:lnTo>
                  <a:pt x="498" y="55"/>
                </a:lnTo>
                <a:lnTo>
                  <a:pt x="494" y="45"/>
                </a:lnTo>
                <a:lnTo>
                  <a:pt x="489" y="37"/>
                </a:lnTo>
                <a:lnTo>
                  <a:pt x="482" y="30"/>
                </a:lnTo>
                <a:lnTo>
                  <a:pt x="475" y="23"/>
                </a:lnTo>
                <a:lnTo>
                  <a:pt x="465" y="17"/>
                </a:lnTo>
                <a:lnTo>
                  <a:pt x="465" y="17"/>
                </a:lnTo>
                <a:lnTo>
                  <a:pt x="444" y="7"/>
                </a:lnTo>
                <a:lnTo>
                  <a:pt x="434" y="3"/>
                </a:lnTo>
                <a:lnTo>
                  <a:pt x="424" y="1"/>
                </a:lnTo>
                <a:lnTo>
                  <a:pt x="413" y="0"/>
                </a:lnTo>
                <a:lnTo>
                  <a:pt x="401" y="1"/>
                </a:lnTo>
                <a:lnTo>
                  <a:pt x="389" y="5"/>
                </a:lnTo>
                <a:lnTo>
                  <a:pt x="377" y="11"/>
                </a:lnTo>
                <a:lnTo>
                  <a:pt x="377" y="11"/>
                </a:lnTo>
                <a:lnTo>
                  <a:pt x="371" y="14"/>
                </a:lnTo>
                <a:lnTo>
                  <a:pt x="365" y="19"/>
                </a:lnTo>
                <a:lnTo>
                  <a:pt x="360" y="25"/>
                </a:lnTo>
                <a:lnTo>
                  <a:pt x="356" y="32"/>
                </a:lnTo>
                <a:lnTo>
                  <a:pt x="349" y="47"/>
                </a:lnTo>
                <a:lnTo>
                  <a:pt x="344" y="62"/>
                </a:lnTo>
                <a:lnTo>
                  <a:pt x="342" y="77"/>
                </a:lnTo>
                <a:lnTo>
                  <a:pt x="340" y="90"/>
                </a:lnTo>
                <a:lnTo>
                  <a:pt x="340" y="99"/>
                </a:lnTo>
                <a:lnTo>
                  <a:pt x="340" y="105"/>
                </a:lnTo>
                <a:lnTo>
                  <a:pt x="340" y="105"/>
                </a:lnTo>
                <a:lnTo>
                  <a:pt x="352" y="150"/>
                </a:lnTo>
                <a:lnTo>
                  <a:pt x="352" y="1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B1DDF2E1-CCDD-4F69-BF77-C1114354C30B}"/>
              </a:ext>
            </a:extLst>
          </p:cNvPr>
          <p:cNvSpPr>
            <a:spLocks noEditPoints="1"/>
          </p:cNvSpPr>
          <p:nvPr/>
        </p:nvSpPr>
        <p:spPr bwMode="auto">
          <a:xfrm>
            <a:off x="6651353" y="3823625"/>
            <a:ext cx="2623276" cy="2732752"/>
          </a:xfrm>
          <a:custGeom>
            <a:avLst/>
            <a:gdLst>
              <a:gd name="T0" fmla="*/ 187 w 1270"/>
              <a:gd name="T1" fmla="*/ 172 h 1323"/>
              <a:gd name="T2" fmla="*/ 108 w 1270"/>
              <a:gd name="T3" fmla="*/ 224 h 1323"/>
              <a:gd name="T4" fmla="*/ 57 w 1270"/>
              <a:gd name="T5" fmla="*/ 295 h 1323"/>
              <a:gd name="T6" fmla="*/ 74 w 1270"/>
              <a:gd name="T7" fmla="*/ 389 h 1323"/>
              <a:gd name="T8" fmla="*/ 157 w 1270"/>
              <a:gd name="T9" fmla="*/ 435 h 1323"/>
              <a:gd name="T10" fmla="*/ 176 w 1270"/>
              <a:gd name="T11" fmla="*/ 498 h 1323"/>
              <a:gd name="T12" fmla="*/ 192 w 1270"/>
              <a:gd name="T13" fmla="*/ 553 h 1323"/>
              <a:gd name="T14" fmla="*/ 131 w 1270"/>
              <a:gd name="T15" fmla="*/ 728 h 1323"/>
              <a:gd name="T16" fmla="*/ 112 w 1270"/>
              <a:gd name="T17" fmla="*/ 834 h 1323"/>
              <a:gd name="T18" fmla="*/ 98 w 1270"/>
              <a:gd name="T19" fmla="*/ 992 h 1323"/>
              <a:gd name="T20" fmla="*/ 77 w 1270"/>
              <a:gd name="T21" fmla="*/ 1035 h 1323"/>
              <a:gd name="T22" fmla="*/ 57 w 1270"/>
              <a:gd name="T23" fmla="*/ 1088 h 1323"/>
              <a:gd name="T24" fmla="*/ 7 w 1270"/>
              <a:gd name="T25" fmla="*/ 1123 h 1323"/>
              <a:gd name="T26" fmla="*/ 10 w 1270"/>
              <a:gd name="T27" fmla="*/ 1159 h 1323"/>
              <a:gd name="T28" fmla="*/ 59 w 1270"/>
              <a:gd name="T29" fmla="*/ 1180 h 1323"/>
              <a:gd name="T30" fmla="*/ 132 w 1270"/>
              <a:gd name="T31" fmla="*/ 1124 h 1323"/>
              <a:gd name="T32" fmla="*/ 185 w 1270"/>
              <a:gd name="T33" fmla="*/ 1056 h 1323"/>
              <a:gd name="T34" fmla="*/ 206 w 1270"/>
              <a:gd name="T35" fmla="*/ 1045 h 1323"/>
              <a:gd name="T36" fmla="*/ 204 w 1270"/>
              <a:gd name="T37" fmla="*/ 978 h 1323"/>
              <a:gd name="T38" fmla="*/ 204 w 1270"/>
              <a:gd name="T39" fmla="*/ 945 h 1323"/>
              <a:gd name="T40" fmla="*/ 277 w 1270"/>
              <a:gd name="T41" fmla="*/ 835 h 1323"/>
              <a:gd name="T42" fmla="*/ 296 w 1270"/>
              <a:gd name="T43" fmla="*/ 782 h 1323"/>
              <a:gd name="T44" fmla="*/ 324 w 1270"/>
              <a:gd name="T45" fmla="*/ 802 h 1323"/>
              <a:gd name="T46" fmla="*/ 323 w 1270"/>
              <a:gd name="T47" fmla="*/ 850 h 1323"/>
              <a:gd name="T48" fmla="*/ 302 w 1270"/>
              <a:gd name="T49" fmla="*/ 883 h 1323"/>
              <a:gd name="T50" fmla="*/ 265 w 1270"/>
              <a:gd name="T51" fmla="*/ 913 h 1323"/>
              <a:gd name="T52" fmla="*/ 243 w 1270"/>
              <a:gd name="T53" fmla="*/ 990 h 1323"/>
              <a:gd name="T54" fmla="*/ 239 w 1270"/>
              <a:gd name="T55" fmla="*/ 1041 h 1323"/>
              <a:gd name="T56" fmla="*/ 261 w 1270"/>
              <a:gd name="T57" fmla="*/ 1125 h 1323"/>
              <a:gd name="T58" fmla="*/ 270 w 1270"/>
              <a:gd name="T59" fmla="*/ 1137 h 1323"/>
              <a:gd name="T60" fmla="*/ 282 w 1270"/>
              <a:gd name="T61" fmla="*/ 1119 h 1323"/>
              <a:gd name="T62" fmla="*/ 299 w 1270"/>
              <a:gd name="T63" fmla="*/ 1100 h 1323"/>
              <a:gd name="T64" fmla="*/ 309 w 1270"/>
              <a:gd name="T65" fmla="*/ 1063 h 1323"/>
              <a:gd name="T66" fmla="*/ 335 w 1270"/>
              <a:gd name="T67" fmla="*/ 980 h 1323"/>
              <a:gd name="T68" fmla="*/ 388 w 1270"/>
              <a:gd name="T69" fmla="*/ 1007 h 1323"/>
              <a:gd name="T70" fmla="*/ 463 w 1270"/>
              <a:gd name="T71" fmla="*/ 962 h 1323"/>
              <a:gd name="T72" fmla="*/ 487 w 1270"/>
              <a:gd name="T73" fmla="*/ 871 h 1323"/>
              <a:gd name="T74" fmla="*/ 500 w 1270"/>
              <a:gd name="T75" fmla="*/ 814 h 1323"/>
              <a:gd name="T76" fmla="*/ 542 w 1270"/>
              <a:gd name="T77" fmla="*/ 829 h 1323"/>
              <a:gd name="T78" fmla="*/ 1092 w 1270"/>
              <a:gd name="T79" fmla="*/ 1260 h 1323"/>
              <a:gd name="T80" fmla="*/ 1179 w 1270"/>
              <a:gd name="T81" fmla="*/ 1264 h 1323"/>
              <a:gd name="T82" fmla="*/ 1257 w 1270"/>
              <a:gd name="T83" fmla="*/ 1230 h 1323"/>
              <a:gd name="T84" fmla="*/ 1268 w 1270"/>
              <a:gd name="T85" fmla="*/ 1204 h 1323"/>
              <a:gd name="T86" fmla="*/ 1187 w 1270"/>
              <a:gd name="T87" fmla="*/ 1216 h 1323"/>
              <a:gd name="T88" fmla="*/ 1086 w 1270"/>
              <a:gd name="T89" fmla="*/ 1224 h 1323"/>
              <a:gd name="T90" fmla="*/ 611 w 1270"/>
              <a:gd name="T91" fmla="*/ 705 h 1323"/>
              <a:gd name="T92" fmla="*/ 621 w 1270"/>
              <a:gd name="T93" fmla="*/ 645 h 1323"/>
              <a:gd name="T94" fmla="*/ 615 w 1270"/>
              <a:gd name="T95" fmla="*/ 458 h 1323"/>
              <a:gd name="T96" fmla="*/ 591 w 1270"/>
              <a:gd name="T97" fmla="*/ 325 h 1323"/>
              <a:gd name="T98" fmla="*/ 561 w 1270"/>
              <a:gd name="T99" fmla="*/ 269 h 1323"/>
              <a:gd name="T100" fmla="*/ 521 w 1270"/>
              <a:gd name="T101" fmla="*/ 147 h 1323"/>
              <a:gd name="T102" fmla="*/ 533 w 1270"/>
              <a:gd name="T103" fmla="*/ 90 h 1323"/>
              <a:gd name="T104" fmla="*/ 515 w 1270"/>
              <a:gd name="T105" fmla="*/ 37 h 1323"/>
              <a:gd name="T106" fmla="*/ 454 w 1270"/>
              <a:gd name="T107" fmla="*/ 2 h 1323"/>
              <a:gd name="T108" fmla="*/ 404 w 1270"/>
              <a:gd name="T109" fmla="*/ 8 h 1323"/>
              <a:gd name="T110" fmla="*/ 364 w 1270"/>
              <a:gd name="T111" fmla="*/ 63 h 1323"/>
              <a:gd name="T112" fmla="*/ 369 w 1270"/>
              <a:gd name="T113" fmla="*/ 120 h 1323"/>
              <a:gd name="T114" fmla="*/ 1167 w 1270"/>
              <a:gd name="T115" fmla="*/ 1304 h 1323"/>
              <a:gd name="T116" fmla="*/ 1197 w 1270"/>
              <a:gd name="T117" fmla="*/ 1286 h 1323"/>
              <a:gd name="T118" fmla="*/ 1237 w 1270"/>
              <a:gd name="T119" fmla="*/ 1294 h 1323"/>
              <a:gd name="T120" fmla="*/ 1237 w 1270"/>
              <a:gd name="T121" fmla="*/ 1315 h 1323"/>
              <a:gd name="T122" fmla="*/ 1197 w 1270"/>
              <a:gd name="T123" fmla="*/ 1323 h 1323"/>
              <a:gd name="T124" fmla="*/ 1167 w 1270"/>
              <a:gd name="T125" fmla="*/ 1304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70" h="1323">
                <a:moveTo>
                  <a:pt x="362" y="156"/>
                </a:moveTo>
                <a:lnTo>
                  <a:pt x="362" y="156"/>
                </a:lnTo>
                <a:lnTo>
                  <a:pt x="336" y="157"/>
                </a:lnTo>
                <a:lnTo>
                  <a:pt x="277" y="162"/>
                </a:lnTo>
                <a:lnTo>
                  <a:pt x="243" y="164"/>
                </a:lnTo>
                <a:lnTo>
                  <a:pt x="212" y="169"/>
                </a:lnTo>
                <a:lnTo>
                  <a:pt x="187" y="172"/>
                </a:lnTo>
                <a:lnTo>
                  <a:pt x="178" y="175"/>
                </a:lnTo>
                <a:lnTo>
                  <a:pt x="170" y="178"/>
                </a:lnTo>
                <a:lnTo>
                  <a:pt x="170" y="178"/>
                </a:lnTo>
                <a:lnTo>
                  <a:pt x="157" y="185"/>
                </a:lnTo>
                <a:lnTo>
                  <a:pt x="142" y="196"/>
                </a:lnTo>
                <a:lnTo>
                  <a:pt x="125" y="209"/>
                </a:lnTo>
                <a:lnTo>
                  <a:pt x="108" y="224"/>
                </a:lnTo>
                <a:lnTo>
                  <a:pt x="92" y="239"/>
                </a:lnTo>
                <a:lnTo>
                  <a:pt x="78" y="255"/>
                </a:lnTo>
                <a:lnTo>
                  <a:pt x="67" y="269"/>
                </a:lnTo>
                <a:lnTo>
                  <a:pt x="64" y="277"/>
                </a:lnTo>
                <a:lnTo>
                  <a:pt x="60" y="283"/>
                </a:lnTo>
                <a:lnTo>
                  <a:pt x="60" y="283"/>
                </a:lnTo>
                <a:lnTo>
                  <a:pt x="57" y="295"/>
                </a:lnTo>
                <a:lnTo>
                  <a:pt x="55" y="308"/>
                </a:lnTo>
                <a:lnTo>
                  <a:pt x="54" y="323"/>
                </a:lnTo>
                <a:lnTo>
                  <a:pt x="55" y="339"/>
                </a:lnTo>
                <a:lnTo>
                  <a:pt x="59" y="353"/>
                </a:lnTo>
                <a:lnTo>
                  <a:pt x="63" y="368"/>
                </a:lnTo>
                <a:lnTo>
                  <a:pt x="67" y="380"/>
                </a:lnTo>
                <a:lnTo>
                  <a:pt x="74" y="389"/>
                </a:lnTo>
                <a:lnTo>
                  <a:pt x="74" y="389"/>
                </a:lnTo>
                <a:lnTo>
                  <a:pt x="78" y="394"/>
                </a:lnTo>
                <a:lnTo>
                  <a:pt x="83" y="398"/>
                </a:lnTo>
                <a:lnTo>
                  <a:pt x="96" y="406"/>
                </a:lnTo>
                <a:lnTo>
                  <a:pt x="112" y="414"/>
                </a:lnTo>
                <a:lnTo>
                  <a:pt x="127" y="422"/>
                </a:lnTo>
                <a:lnTo>
                  <a:pt x="157" y="435"/>
                </a:lnTo>
                <a:lnTo>
                  <a:pt x="167" y="440"/>
                </a:lnTo>
                <a:lnTo>
                  <a:pt x="173" y="444"/>
                </a:lnTo>
                <a:lnTo>
                  <a:pt x="173" y="444"/>
                </a:lnTo>
                <a:lnTo>
                  <a:pt x="175" y="449"/>
                </a:lnTo>
                <a:lnTo>
                  <a:pt x="176" y="456"/>
                </a:lnTo>
                <a:lnTo>
                  <a:pt x="176" y="476"/>
                </a:lnTo>
                <a:lnTo>
                  <a:pt x="176" y="498"/>
                </a:lnTo>
                <a:lnTo>
                  <a:pt x="176" y="509"/>
                </a:lnTo>
                <a:lnTo>
                  <a:pt x="178" y="518"/>
                </a:lnTo>
                <a:lnTo>
                  <a:pt x="178" y="518"/>
                </a:lnTo>
                <a:lnTo>
                  <a:pt x="181" y="532"/>
                </a:lnTo>
                <a:lnTo>
                  <a:pt x="186" y="544"/>
                </a:lnTo>
                <a:lnTo>
                  <a:pt x="192" y="553"/>
                </a:lnTo>
                <a:lnTo>
                  <a:pt x="192" y="553"/>
                </a:lnTo>
                <a:lnTo>
                  <a:pt x="179" y="606"/>
                </a:lnTo>
                <a:lnTo>
                  <a:pt x="166" y="649"/>
                </a:lnTo>
                <a:lnTo>
                  <a:pt x="160" y="669"/>
                </a:lnTo>
                <a:lnTo>
                  <a:pt x="154" y="683"/>
                </a:lnTo>
                <a:lnTo>
                  <a:pt x="154" y="683"/>
                </a:lnTo>
                <a:lnTo>
                  <a:pt x="142" y="707"/>
                </a:lnTo>
                <a:lnTo>
                  <a:pt x="131" y="728"/>
                </a:lnTo>
                <a:lnTo>
                  <a:pt x="126" y="739"/>
                </a:lnTo>
                <a:lnTo>
                  <a:pt x="121" y="751"/>
                </a:lnTo>
                <a:lnTo>
                  <a:pt x="118" y="763"/>
                </a:lnTo>
                <a:lnTo>
                  <a:pt x="116" y="776"/>
                </a:lnTo>
                <a:lnTo>
                  <a:pt x="116" y="776"/>
                </a:lnTo>
                <a:lnTo>
                  <a:pt x="113" y="806"/>
                </a:lnTo>
                <a:lnTo>
                  <a:pt x="112" y="834"/>
                </a:lnTo>
                <a:lnTo>
                  <a:pt x="112" y="866"/>
                </a:lnTo>
                <a:lnTo>
                  <a:pt x="112" y="866"/>
                </a:lnTo>
                <a:lnTo>
                  <a:pt x="107" y="924"/>
                </a:lnTo>
                <a:lnTo>
                  <a:pt x="103" y="963"/>
                </a:lnTo>
                <a:lnTo>
                  <a:pt x="101" y="987"/>
                </a:lnTo>
                <a:lnTo>
                  <a:pt x="101" y="987"/>
                </a:lnTo>
                <a:lnTo>
                  <a:pt x="98" y="992"/>
                </a:lnTo>
                <a:lnTo>
                  <a:pt x="96" y="998"/>
                </a:lnTo>
                <a:lnTo>
                  <a:pt x="86" y="1011"/>
                </a:lnTo>
                <a:lnTo>
                  <a:pt x="79" y="1023"/>
                </a:lnTo>
                <a:lnTo>
                  <a:pt x="77" y="1027"/>
                </a:lnTo>
                <a:lnTo>
                  <a:pt x="76" y="1031"/>
                </a:lnTo>
                <a:lnTo>
                  <a:pt x="76" y="1031"/>
                </a:lnTo>
                <a:lnTo>
                  <a:pt x="77" y="1035"/>
                </a:lnTo>
                <a:lnTo>
                  <a:pt x="78" y="1041"/>
                </a:lnTo>
                <a:lnTo>
                  <a:pt x="80" y="1046"/>
                </a:lnTo>
                <a:lnTo>
                  <a:pt x="79" y="1053"/>
                </a:lnTo>
                <a:lnTo>
                  <a:pt x="79" y="1053"/>
                </a:lnTo>
                <a:lnTo>
                  <a:pt x="76" y="1062"/>
                </a:lnTo>
                <a:lnTo>
                  <a:pt x="67" y="1075"/>
                </a:lnTo>
                <a:lnTo>
                  <a:pt x="57" y="1088"/>
                </a:lnTo>
                <a:lnTo>
                  <a:pt x="52" y="1093"/>
                </a:lnTo>
                <a:lnTo>
                  <a:pt x="48" y="1096"/>
                </a:lnTo>
                <a:lnTo>
                  <a:pt x="48" y="1096"/>
                </a:lnTo>
                <a:lnTo>
                  <a:pt x="36" y="1102"/>
                </a:lnTo>
                <a:lnTo>
                  <a:pt x="22" y="1111"/>
                </a:lnTo>
                <a:lnTo>
                  <a:pt x="15" y="1117"/>
                </a:lnTo>
                <a:lnTo>
                  <a:pt x="7" y="1123"/>
                </a:lnTo>
                <a:lnTo>
                  <a:pt x="3" y="1129"/>
                </a:lnTo>
                <a:lnTo>
                  <a:pt x="0" y="1135"/>
                </a:lnTo>
                <a:lnTo>
                  <a:pt x="0" y="1135"/>
                </a:lnTo>
                <a:lnTo>
                  <a:pt x="0" y="1138"/>
                </a:lnTo>
                <a:lnTo>
                  <a:pt x="0" y="1142"/>
                </a:lnTo>
                <a:lnTo>
                  <a:pt x="4" y="1150"/>
                </a:lnTo>
                <a:lnTo>
                  <a:pt x="10" y="1159"/>
                </a:lnTo>
                <a:lnTo>
                  <a:pt x="17" y="1167"/>
                </a:lnTo>
                <a:lnTo>
                  <a:pt x="27" y="1174"/>
                </a:lnTo>
                <a:lnTo>
                  <a:pt x="36" y="1179"/>
                </a:lnTo>
                <a:lnTo>
                  <a:pt x="42" y="1182"/>
                </a:lnTo>
                <a:lnTo>
                  <a:pt x="47" y="1182"/>
                </a:lnTo>
                <a:lnTo>
                  <a:pt x="53" y="1182"/>
                </a:lnTo>
                <a:lnTo>
                  <a:pt x="59" y="1180"/>
                </a:lnTo>
                <a:lnTo>
                  <a:pt x="59" y="1180"/>
                </a:lnTo>
                <a:lnTo>
                  <a:pt x="71" y="1177"/>
                </a:lnTo>
                <a:lnTo>
                  <a:pt x="82" y="1171"/>
                </a:lnTo>
                <a:lnTo>
                  <a:pt x="92" y="1164"/>
                </a:lnTo>
                <a:lnTo>
                  <a:pt x="103" y="1155"/>
                </a:lnTo>
                <a:lnTo>
                  <a:pt x="120" y="1137"/>
                </a:lnTo>
                <a:lnTo>
                  <a:pt x="132" y="1124"/>
                </a:lnTo>
                <a:lnTo>
                  <a:pt x="132" y="1124"/>
                </a:lnTo>
                <a:lnTo>
                  <a:pt x="142" y="1112"/>
                </a:lnTo>
                <a:lnTo>
                  <a:pt x="151" y="1098"/>
                </a:lnTo>
                <a:lnTo>
                  <a:pt x="161" y="1084"/>
                </a:lnTo>
                <a:lnTo>
                  <a:pt x="170" y="1074"/>
                </a:lnTo>
                <a:lnTo>
                  <a:pt x="170" y="1074"/>
                </a:lnTo>
                <a:lnTo>
                  <a:pt x="185" y="1056"/>
                </a:lnTo>
                <a:lnTo>
                  <a:pt x="191" y="1050"/>
                </a:lnTo>
                <a:lnTo>
                  <a:pt x="193" y="1049"/>
                </a:lnTo>
                <a:lnTo>
                  <a:pt x="196" y="1047"/>
                </a:lnTo>
                <a:lnTo>
                  <a:pt x="196" y="1047"/>
                </a:lnTo>
                <a:lnTo>
                  <a:pt x="199" y="1046"/>
                </a:lnTo>
                <a:lnTo>
                  <a:pt x="204" y="1046"/>
                </a:lnTo>
                <a:lnTo>
                  <a:pt x="206" y="1045"/>
                </a:lnTo>
                <a:lnTo>
                  <a:pt x="208" y="1043"/>
                </a:lnTo>
                <a:lnTo>
                  <a:pt x="209" y="1040"/>
                </a:lnTo>
                <a:lnTo>
                  <a:pt x="209" y="1038"/>
                </a:lnTo>
                <a:lnTo>
                  <a:pt x="209" y="1038"/>
                </a:lnTo>
                <a:lnTo>
                  <a:pt x="206" y="1009"/>
                </a:lnTo>
                <a:lnTo>
                  <a:pt x="204" y="978"/>
                </a:lnTo>
                <a:lnTo>
                  <a:pt x="204" y="978"/>
                </a:lnTo>
                <a:lnTo>
                  <a:pt x="202" y="968"/>
                </a:lnTo>
                <a:lnTo>
                  <a:pt x="200" y="961"/>
                </a:lnTo>
                <a:lnTo>
                  <a:pt x="199" y="957"/>
                </a:lnTo>
                <a:lnTo>
                  <a:pt x="200" y="954"/>
                </a:lnTo>
                <a:lnTo>
                  <a:pt x="202" y="950"/>
                </a:lnTo>
                <a:lnTo>
                  <a:pt x="204" y="945"/>
                </a:lnTo>
                <a:lnTo>
                  <a:pt x="204" y="945"/>
                </a:lnTo>
                <a:lnTo>
                  <a:pt x="217" y="927"/>
                </a:lnTo>
                <a:lnTo>
                  <a:pt x="225" y="918"/>
                </a:lnTo>
                <a:lnTo>
                  <a:pt x="235" y="905"/>
                </a:lnTo>
                <a:lnTo>
                  <a:pt x="235" y="905"/>
                </a:lnTo>
                <a:lnTo>
                  <a:pt x="260" y="868"/>
                </a:lnTo>
                <a:lnTo>
                  <a:pt x="271" y="848"/>
                </a:lnTo>
                <a:lnTo>
                  <a:pt x="277" y="835"/>
                </a:lnTo>
                <a:lnTo>
                  <a:pt x="277" y="835"/>
                </a:lnTo>
                <a:lnTo>
                  <a:pt x="281" y="821"/>
                </a:lnTo>
                <a:lnTo>
                  <a:pt x="282" y="811"/>
                </a:lnTo>
                <a:lnTo>
                  <a:pt x="285" y="802"/>
                </a:lnTo>
                <a:lnTo>
                  <a:pt x="289" y="792"/>
                </a:lnTo>
                <a:lnTo>
                  <a:pt x="293" y="785"/>
                </a:lnTo>
                <a:lnTo>
                  <a:pt x="296" y="782"/>
                </a:lnTo>
                <a:lnTo>
                  <a:pt x="299" y="781"/>
                </a:lnTo>
                <a:lnTo>
                  <a:pt x="302" y="781"/>
                </a:lnTo>
                <a:lnTo>
                  <a:pt x="306" y="782"/>
                </a:lnTo>
                <a:lnTo>
                  <a:pt x="306" y="782"/>
                </a:lnTo>
                <a:lnTo>
                  <a:pt x="314" y="787"/>
                </a:lnTo>
                <a:lnTo>
                  <a:pt x="319" y="793"/>
                </a:lnTo>
                <a:lnTo>
                  <a:pt x="324" y="802"/>
                </a:lnTo>
                <a:lnTo>
                  <a:pt x="326" y="810"/>
                </a:lnTo>
                <a:lnTo>
                  <a:pt x="329" y="817"/>
                </a:lnTo>
                <a:lnTo>
                  <a:pt x="330" y="824"/>
                </a:lnTo>
                <a:lnTo>
                  <a:pt x="330" y="830"/>
                </a:lnTo>
                <a:lnTo>
                  <a:pt x="329" y="834"/>
                </a:lnTo>
                <a:lnTo>
                  <a:pt x="329" y="834"/>
                </a:lnTo>
                <a:lnTo>
                  <a:pt x="323" y="850"/>
                </a:lnTo>
                <a:lnTo>
                  <a:pt x="319" y="858"/>
                </a:lnTo>
                <a:lnTo>
                  <a:pt x="314" y="863"/>
                </a:lnTo>
                <a:lnTo>
                  <a:pt x="314" y="863"/>
                </a:lnTo>
                <a:lnTo>
                  <a:pt x="312" y="868"/>
                </a:lnTo>
                <a:lnTo>
                  <a:pt x="308" y="872"/>
                </a:lnTo>
                <a:lnTo>
                  <a:pt x="306" y="878"/>
                </a:lnTo>
                <a:lnTo>
                  <a:pt x="302" y="883"/>
                </a:lnTo>
                <a:lnTo>
                  <a:pt x="302" y="883"/>
                </a:lnTo>
                <a:lnTo>
                  <a:pt x="296" y="888"/>
                </a:lnTo>
                <a:lnTo>
                  <a:pt x="289" y="894"/>
                </a:lnTo>
                <a:lnTo>
                  <a:pt x="273" y="908"/>
                </a:lnTo>
                <a:lnTo>
                  <a:pt x="273" y="908"/>
                </a:lnTo>
                <a:lnTo>
                  <a:pt x="267" y="912"/>
                </a:lnTo>
                <a:lnTo>
                  <a:pt x="265" y="913"/>
                </a:lnTo>
                <a:lnTo>
                  <a:pt x="261" y="917"/>
                </a:lnTo>
                <a:lnTo>
                  <a:pt x="258" y="927"/>
                </a:lnTo>
                <a:lnTo>
                  <a:pt x="258" y="927"/>
                </a:lnTo>
                <a:lnTo>
                  <a:pt x="253" y="943"/>
                </a:lnTo>
                <a:lnTo>
                  <a:pt x="249" y="959"/>
                </a:lnTo>
                <a:lnTo>
                  <a:pt x="246" y="975"/>
                </a:lnTo>
                <a:lnTo>
                  <a:pt x="243" y="990"/>
                </a:lnTo>
                <a:lnTo>
                  <a:pt x="243" y="990"/>
                </a:lnTo>
                <a:lnTo>
                  <a:pt x="243" y="1003"/>
                </a:lnTo>
                <a:lnTo>
                  <a:pt x="242" y="1013"/>
                </a:lnTo>
                <a:lnTo>
                  <a:pt x="242" y="1021"/>
                </a:lnTo>
                <a:lnTo>
                  <a:pt x="241" y="1029"/>
                </a:lnTo>
                <a:lnTo>
                  <a:pt x="241" y="1029"/>
                </a:lnTo>
                <a:lnTo>
                  <a:pt x="239" y="1041"/>
                </a:lnTo>
                <a:lnTo>
                  <a:pt x="239" y="1061"/>
                </a:lnTo>
                <a:lnTo>
                  <a:pt x="239" y="1061"/>
                </a:lnTo>
                <a:lnTo>
                  <a:pt x="239" y="1069"/>
                </a:lnTo>
                <a:lnTo>
                  <a:pt x="240" y="1079"/>
                </a:lnTo>
                <a:lnTo>
                  <a:pt x="245" y="1096"/>
                </a:lnTo>
                <a:lnTo>
                  <a:pt x="251" y="1117"/>
                </a:lnTo>
                <a:lnTo>
                  <a:pt x="261" y="1125"/>
                </a:lnTo>
                <a:lnTo>
                  <a:pt x="261" y="1125"/>
                </a:lnTo>
                <a:lnTo>
                  <a:pt x="261" y="1128"/>
                </a:lnTo>
                <a:lnTo>
                  <a:pt x="263" y="1131"/>
                </a:lnTo>
                <a:lnTo>
                  <a:pt x="266" y="1135"/>
                </a:lnTo>
                <a:lnTo>
                  <a:pt x="266" y="1135"/>
                </a:lnTo>
                <a:lnTo>
                  <a:pt x="269" y="1136"/>
                </a:lnTo>
                <a:lnTo>
                  <a:pt x="270" y="1137"/>
                </a:lnTo>
                <a:lnTo>
                  <a:pt x="275" y="1137"/>
                </a:lnTo>
                <a:lnTo>
                  <a:pt x="277" y="1135"/>
                </a:lnTo>
                <a:lnTo>
                  <a:pt x="278" y="1134"/>
                </a:lnTo>
                <a:lnTo>
                  <a:pt x="278" y="1134"/>
                </a:lnTo>
                <a:lnTo>
                  <a:pt x="281" y="1126"/>
                </a:lnTo>
                <a:lnTo>
                  <a:pt x="282" y="1119"/>
                </a:lnTo>
                <a:lnTo>
                  <a:pt x="282" y="1119"/>
                </a:lnTo>
                <a:lnTo>
                  <a:pt x="282" y="1118"/>
                </a:lnTo>
                <a:lnTo>
                  <a:pt x="285" y="1116"/>
                </a:lnTo>
                <a:lnTo>
                  <a:pt x="289" y="1112"/>
                </a:lnTo>
                <a:lnTo>
                  <a:pt x="294" y="1105"/>
                </a:lnTo>
                <a:lnTo>
                  <a:pt x="294" y="1105"/>
                </a:lnTo>
                <a:lnTo>
                  <a:pt x="296" y="1101"/>
                </a:lnTo>
                <a:lnTo>
                  <a:pt x="299" y="1100"/>
                </a:lnTo>
                <a:lnTo>
                  <a:pt x="301" y="1099"/>
                </a:lnTo>
                <a:lnTo>
                  <a:pt x="302" y="1098"/>
                </a:lnTo>
                <a:lnTo>
                  <a:pt x="305" y="1095"/>
                </a:lnTo>
                <a:lnTo>
                  <a:pt x="306" y="1089"/>
                </a:lnTo>
                <a:lnTo>
                  <a:pt x="308" y="1079"/>
                </a:lnTo>
                <a:lnTo>
                  <a:pt x="309" y="1063"/>
                </a:lnTo>
                <a:lnTo>
                  <a:pt x="309" y="1063"/>
                </a:lnTo>
                <a:lnTo>
                  <a:pt x="311" y="1044"/>
                </a:lnTo>
                <a:lnTo>
                  <a:pt x="314" y="1028"/>
                </a:lnTo>
                <a:lnTo>
                  <a:pt x="318" y="1014"/>
                </a:lnTo>
                <a:lnTo>
                  <a:pt x="323" y="1002"/>
                </a:lnTo>
                <a:lnTo>
                  <a:pt x="331" y="986"/>
                </a:lnTo>
                <a:lnTo>
                  <a:pt x="335" y="980"/>
                </a:lnTo>
                <a:lnTo>
                  <a:pt x="335" y="980"/>
                </a:lnTo>
                <a:lnTo>
                  <a:pt x="338" y="985"/>
                </a:lnTo>
                <a:lnTo>
                  <a:pt x="350" y="993"/>
                </a:lnTo>
                <a:lnTo>
                  <a:pt x="358" y="998"/>
                </a:lnTo>
                <a:lnTo>
                  <a:pt x="368" y="1003"/>
                </a:lnTo>
                <a:lnTo>
                  <a:pt x="378" y="1005"/>
                </a:lnTo>
                <a:lnTo>
                  <a:pt x="388" y="1007"/>
                </a:lnTo>
                <a:lnTo>
                  <a:pt x="388" y="1007"/>
                </a:lnTo>
                <a:lnTo>
                  <a:pt x="400" y="1005"/>
                </a:lnTo>
                <a:lnTo>
                  <a:pt x="412" y="1002"/>
                </a:lnTo>
                <a:lnTo>
                  <a:pt x="426" y="996"/>
                </a:lnTo>
                <a:lnTo>
                  <a:pt x="438" y="987"/>
                </a:lnTo>
                <a:lnTo>
                  <a:pt x="450" y="979"/>
                </a:lnTo>
                <a:lnTo>
                  <a:pt x="459" y="968"/>
                </a:lnTo>
                <a:lnTo>
                  <a:pt x="463" y="962"/>
                </a:lnTo>
                <a:lnTo>
                  <a:pt x="466" y="956"/>
                </a:lnTo>
                <a:lnTo>
                  <a:pt x="469" y="950"/>
                </a:lnTo>
                <a:lnTo>
                  <a:pt x="470" y="944"/>
                </a:lnTo>
                <a:lnTo>
                  <a:pt x="470" y="944"/>
                </a:lnTo>
                <a:lnTo>
                  <a:pt x="475" y="923"/>
                </a:lnTo>
                <a:lnTo>
                  <a:pt x="478" y="905"/>
                </a:lnTo>
                <a:lnTo>
                  <a:pt x="487" y="871"/>
                </a:lnTo>
                <a:lnTo>
                  <a:pt x="487" y="871"/>
                </a:lnTo>
                <a:lnTo>
                  <a:pt x="489" y="862"/>
                </a:lnTo>
                <a:lnTo>
                  <a:pt x="492" y="851"/>
                </a:lnTo>
                <a:lnTo>
                  <a:pt x="494" y="830"/>
                </a:lnTo>
                <a:lnTo>
                  <a:pt x="496" y="822"/>
                </a:lnTo>
                <a:lnTo>
                  <a:pt x="499" y="815"/>
                </a:lnTo>
                <a:lnTo>
                  <a:pt x="500" y="814"/>
                </a:lnTo>
                <a:lnTo>
                  <a:pt x="502" y="811"/>
                </a:lnTo>
                <a:lnTo>
                  <a:pt x="505" y="811"/>
                </a:lnTo>
                <a:lnTo>
                  <a:pt x="507" y="811"/>
                </a:lnTo>
                <a:lnTo>
                  <a:pt x="507" y="811"/>
                </a:lnTo>
                <a:lnTo>
                  <a:pt x="518" y="817"/>
                </a:lnTo>
                <a:lnTo>
                  <a:pt x="531" y="824"/>
                </a:lnTo>
                <a:lnTo>
                  <a:pt x="542" y="829"/>
                </a:lnTo>
                <a:lnTo>
                  <a:pt x="547" y="830"/>
                </a:lnTo>
                <a:lnTo>
                  <a:pt x="548" y="830"/>
                </a:lnTo>
                <a:lnTo>
                  <a:pt x="548" y="830"/>
                </a:lnTo>
                <a:lnTo>
                  <a:pt x="560" y="820"/>
                </a:lnTo>
                <a:lnTo>
                  <a:pt x="568" y="814"/>
                </a:lnTo>
                <a:lnTo>
                  <a:pt x="1092" y="1260"/>
                </a:lnTo>
                <a:lnTo>
                  <a:pt x="1092" y="1260"/>
                </a:lnTo>
                <a:lnTo>
                  <a:pt x="1109" y="1264"/>
                </a:lnTo>
                <a:lnTo>
                  <a:pt x="1121" y="1268"/>
                </a:lnTo>
                <a:lnTo>
                  <a:pt x="1129" y="1269"/>
                </a:lnTo>
                <a:lnTo>
                  <a:pt x="1129" y="1269"/>
                </a:lnTo>
                <a:lnTo>
                  <a:pt x="1141" y="1268"/>
                </a:lnTo>
                <a:lnTo>
                  <a:pt x="1165" y="1265"/>
                </a:lnTo>
                <a:lnTo>
                  <a:pt x="1179" y="1264"/>
                </a:lnTo>
                <a:lnTo>
                  <a:pt x="1193" y="1262"/>
                </a:lnTo>
                <a:lnTo>
                  <a:pt x="1207" y="1258"/>
                </a:lnTo>
                <a:lnTo>
                  <a:pt x="1219" y="1254"/>
                </a:lnTo>
                <a:lnTo>
                  <a:pt x="1219" y="1254"/>
                </a:lnTo>
                <a:lnTo>
                  <a:pt x="1239" y="1242"/>
                </a:lnTo>
                <a:lnTo>
                  <a:pt x="1249" y="1236"/>
                </a:lnTo>
                <a:lnTo>
                  <a:pt x="1257" y="1230"/>
                </a:lnTo>
                <a:lnTo>
                  <a:pt x="1263" y="1222"/>
                </a:lnTo>
                <a:lnTo>
                  <a:pt x="1268" y="1218"/>
                </a:lnTo>
                <a:lnTo>
                  <a:pt x="1270" y="1212"/>
                </a:lnTo>
                <a:lnTo>
                  <a:pt x="1270" y="1209"/>
                </a:lnTo>
                <a:lnTo>
                  <a:pt x="1270" y="1208"/>
                </a:lnTo>
                <a:lnTo>
                  <a:pt x="1270" y="1208"/>
                </a:lnTo>
                <a:lnTo>
                  <a:pt x="1268" y="1204"/>
                </a:lnTo>
                <a:lnTo>
                  <a:pt x="1266" y="1201"/>
                </a:lnTo>
                <a:lnTo>
                  <a:pt x="1261" y="1198"/>
                </a:lnTo>
                <a:lnTo>
                  <a:pt x="1255" y="1197"/>
                </a:lnTo>
                <a:lnTo>
                  <a:pt x="1251" y="1197"/>
                </a:lnTo>
                <a:lnTo>
                  <a:pt x="1251" y="1197"/>
                </a:lnTo>
                <a:lnTo>
                  <a:pt x="1231" y="1204"/>
                </a:lnTo>
                <a:lnTo>
                  <a:pt x="1187" y="1216"/>
                </a:lnTo>
                <a:lnTo>
                  <a:pt x="1141" y="1228"/>
                </a:lnTo>
                <a:lnTo>
                  <a:pt x="1123" y="1232"/>
                </a:lnTo>
                <a:lnTo>
                  <a:pt x="1112" y="1234"/>
                </a:lnTo>
                <a:lnTo>
                  <a:pt x="1112" y="1234"/>
                </a:lnTo>
                <a:lnTo>
                  <a:pt x="1106" y="1233"/>
                </a:lnTo>
                <a:lnTo>
                  <a:pt x="1100" y="1231"/>
                </a:lnTo>
                <a:lnTo>
                  <a:pt x="1086" y="1224"/>
                </a:lnTo>
                <a:lnTo>
                  <a:pt x="1074" y="1216"/>
                </a:lnTo>
                <a:lnTo>
                  <a:pt x="1067" y="1212"/>
                </a:lnTo>
                <a:lnTo>
                  <a:pt x="1067" y="1212"/>
                </a:lnTo>
                <a:lnTo>
                  <a:pt x="586" y="780"/>
                </a:lnTo>
                <a:lnTo>
                  <a:pt x="586" y="780"/>
                </a:lnTo>
                <a:lnTo>
                  <a:pt x="602" y="737"/>
                </a:lnTo>
                <a:lnTo>
                  <a:pt x="611" y="705"/>
                </a:lnTo>
                <a:lnTo>
                  <a:pt x="615" y="693"/>
                </a:lnTo>
                <a:lnTo>
                  <a:pt x="616" y="685"/>
                </a:lnTo>
                <a:lnTo>
                  <a:pt x="616" y="685"/>
                </a:lnTo>
                <a:lnTo>
                  <a:pt x="616" y="676"/>
                </a:lnTo>
                <a:lnTo>
                  <a:pt x="617" y="665"/>
                </a:lnTo>
                <a:lnTo>
                  <a:pt x="621" y="645"/>
                </a:lnTo>
                <a:lnTo>
                  <a:pt x="621" y="645"/>
                </a:lnTo>
                <a:lnTo>
                  <a:pt x="628" y="617"/>
                </a:lnTo>
                <a:lnTo>
                  <a:pt x="634" y="597"/>
                </a:lnTo>
                <a:lnTo>
                  <a:pt x="634" y="597"/>
                </a:lnTo>
                <a:lnTo>
                  <a:pt x="632" y="553"/>
                </a:lnTo>
                <a:lnTo>
                  <a:pt x="627" y="506"/>
                </a:lnTo>
                <a:lnTo>
                  <a:pt x="627" y="506"/>
                </a:lnTo>
                <a:lnTo>
                  <a:pt x="615" y="458"/>
                </a:lnTo>
                <a:lnTo>
                  <a:pt x="601" y="406"/>
                </a:lnTo>
                <a:lnTo>
                  <a:pt x="601" y="406"/>
                </a:lnTo>
                <a:lnTo>
                  <a:pt x="599" y="392"/>
                </a:lnTo>
                <a:lnTo>
                  <a:pt x="597" y="370"/>
                </a:lnTo>
                <a:lnTo>
                  <a:pt x="595" y="345"/>
                </a:lnTo>
                <a:lnTo>
                  <a:pt x="591" y="325"/>
                </a:lnTo>
                <a:lnTo>
                  <a:pt x="591" y="325"/>
                </a:lnTo>
                <a:lnTo>
                  <a:pt x="589" y="315"/>
                </a:lnTo>
                <a:lnTo>
                  <a:pt x="585" y="305"/>
                </a:lnTo>
                <a:lnTo>
                  <a:pt x="580" y="297"/>
                </a:lnTo>
                <a:lnTo>
                  <a:pt x="574" y="289"/>
                </a:lnTo>
                <a:lnTo>
                  <a:pt x="565" y="275"/>
                </a:lnTo>
                <a:lnTo>
                  <a:pt x="561" y="269"/>
                </a:lnTo>
                <a:lnTo>
                  <a:pt x="561" y="269"/>
                </a:lnTo>
                <a:lnTo>
                  <a:pt x="508" y="205"/>
                </a:lnTo>
                <a:lnTo>
                  <a:pt x="508" y="205"/>
                </a:lnTo>
                <a:lnTo>
                  <a:pt x="513" y="187"/>
                </a:lnTo>
                <a:lnTo>
                  <a:pt x="517" y="172"/>
                </a:lnTo>
                <a:lnTo>
                  <a:pt x="519" y="158"/>
                </a:lnTo>
                <a:lnTo>
                  <a:pt x="519" y="158"/>
                </a:lnTo>
                <a:lnTo>
                  <a:pt x="521" y="147"/>
                </a:lnTo>
                <a:lnTo>
                  <a:pt x="525" y="138"/>
                </a:lnTo>
                <a:lnTo>
                  <a:pt x="529" y="128"/>
                </a:lnTo>
                <a:lnTo>
                  <a:pt x="530" y="122"/>
                </a:lnTo>
                <a:lnTo>
                  <a:pt x="530" y="116"/>
                </a:lnTo>
                <a:lnTo>
                  <a:pt x="530" y="116"/>
                </a:lnTo>
                <a:lnTo>
                  <a:pt x="531" y="103"/>
                </a:lnTo>
                <a:lnTo>
                  <a:pt x="533" y="90"/>
                </a:lnTo>
                <a:lnTo>
                  <a:pt x="533" y="82"/>
                </a:lnTo>
                <a:lnTo>
                  <a:pt x="532" y="74"/>
                </a:lnTo>
                <a:lnTo>
                  <a:pt x="531" y="67"/>
                </a:lnTo>
                <a:lnTo>
                  <a:pt x="527" y="60"/>
                </a:lnTo>
                <a:lnTo>
                  <a:pt x="527" y="60"/>
                </a:lnTo>
                <a:lnTo>
                  <a:pt x="520" y="44"/>
                </a:lnTo>
                <a:lnTo>
                  <a:pt x="515" y="37"/>
                </a:lnTo>
                <a:lnTo>
                  <a:pt x="511" y="30"/>
                </a:lnTo>
                <a:lnTo>
                  <a:pt x="505" y="24"/>
                </a:lnTo>
                <a:lnTo>
                  <a:pt x="498" y="18"/>
                </a:lnTo>
                <a:lnTo>
                  <a:pt x="489" y="12"/>
                </a:lnTo>
                <a:lnTo>
                  <a:pt x="477" y="8"/>
                </a:lnTo>
                <a:lnTo>
                  <a:pt x="477" y="8"/>
                </a:lnTo>
                <a:lnTo>
                  <a:pt x="454" y="2"/>
                </a:lnTo>
                <a:lnTo>
                  <a:pt x="445" y="0"/>
                </a:lnTo>
                <a:lnTo>
                  <a:pt x="435" y="0"/>
                </a:lnTo>
                <a:lnTo>
                  <a:pt x="427" y="0"/>
                </a:lnTo>
                <a:lnTo>
                  <a:pt x="418" y="2"/>
                </a:lnTo>
                <a:lnTo>
                  <a:pt x="411" y="4"/>
                </a:lnTo>
                <a:lnTo>
                  <a:pt x="404" y="8"/>
                </a:lnTo>
                <a:lnTo>
                  <a:pt x="404" y="8"/>
                </a:lnTo>
                <a:lnTo>
                  <a:pt x="397" y="13"/>
                </a:lnTo>
                <a:lnTo>
                  <a:pt x="390" y="20"/>
                </a:lnTo>
                <a:lnTo>
                  <a:pt x="384" y="28"/>
                </a:lnTo>
                <a:lnTo>
                  <a:pt x="378" y="37"/>
                </a:lnTo>
                <a:lnTo>
                  <a:pt x="372" y="46"/>
                </a:lnTo>
                <a:lnTo>
                  <a:pt x="368" y="55"/>
                </a:lnTo>
                <a:lnTo>
                  <a:pt x="364" y="63"/>
                </a:lnTo>
                <a:lnTo>
                  <a:pt x="363" y="70"/>
                </a:lnTo>
                <a:lnTo>
                  <a:pt x="363" y="70"/>
                </a:lnTo>
                <a:lnTo>
                  <a:pt x="362" y="82"/>
                </a:lnTo>
                <a:lnTo>
                  <a:pt x="362" y="94"/>
                </a:lnTo>
                <a:lnTo>
                  <a:pt x="363" y="106"/>
                </a:lnTo>
                <a:lnTo>
                  <a:pt x="363" y="106"/>
                </a:lnTo>
                <a:lnTo>
                  <a:pt x="369" y="120"/>
                </a:lnTo>
                <a:lnTo>
                  <a:pt x="369" y="144"/>
                </a:lnTo>
                <a:lnTo>
                  <a:pt x="369" y="144"/>
                </a:lnTo>
                <a:lnTo>
                  <a:pt x="366" y="150"/>
                </a:lnTo>
                <a:lnTo>
                  <a:pt x="362" y="156"/>
                </a:lnTo>
                <a:lnTo>
                  <a:pt x="362" y="156"/>
                </a:lnTo>
                <a:close/>
                <a:moveTo>
                  <a:pt x="1167" y="1304"/>
                </a:moveTo>
                <a:lnTo>
                  <a:pt x="1167" y="1304"/>
                </a:lnTo>
                <a:lnTo>
                  <a:pt x="1167" y="1300"/>
                </a:lnTo>
                <a:lnTo>
                  <a:pt x="1170" y="1297"/>
                </a:lnTo>
                <a:lnTo>
                  <a:pt x="1173" y="1294"/>
                </a:lnTo>
                <a:lnTo>
                  <a:pt x="1178" y="1291"/>
                </a:lnTo>
                <a:lnTo>
                  <a:pt x="1184" y="1288"/>
                </a:lnTo>
                <a:lnTo>
                  <a:pt x="1190" y="1287"/>
                </a:lnTo>
                <a:lnTo>
                  <a:pt x="1197" y="1286"/>
                </a:lnTo>
                <a:lnTo>
                  <a:pt x="1206" y="1286"/>
                </a:lnTo>
                <a:lnTo>
                  <a:pt x="1206" y="1286"/>
                </a:lnTo>
                <a:lnTo>
                  <a:pt x="1213" y="1286"/>
                </a:lnTo>
                <a:lnTo>
                  <a:pt x="1220" y="1287"/>
                </a:lnTo>
                <a:lnTo>
                  <a:pt x="1226" y="1288"/>
                </a:lnTo>
                <a:lnTo>
                  <a:pt x="1232" y="1291"/>
                </a:lnTo>
                <a:lnTo>
                  <a:pt x="1237" y="1294"/>
                </a:lnTo>
                <a:lnTo>
                  <a:pt x="1240" y="1297"/>
                </a:lnTo>
                <a:lnTo>
                  <a:pt x="1243" y="1300"/>
                </a:lnTo>
                <a:lnTo>
                  <a:pt x="1243" y="1304"/>
                </a:lnTo>
                <a:lnTo>
                  <a:pt x="1243" y="1304"/>
                </a:lnTo>
                <a:lnTo>
                  <a:pt x="1243" y="1307"/>
                </a:lnTo>
                <a:lnTo>
                  <a:pt x="1240" y="1311"/>
                </a:lnTo>
                <a:lnTo>
                  <a:pt x="1237" y="1315"/>
                </a:lnTo>
                <a:lnTo>
                  <a:pt x="1232" y="1317"/>
                </a:lnTo>
                <a:lnTo>
                  <a:pt x="1226" y="1319"/>
                </a:lnTo>
                <a:lnTo>
                  <a:pt x="1220" y="1322"/>
                </a:lnTo>
                <a:lnTo>
                  <a:pt x="1213" y="1323"/>
                </a:lnTo>
                <a:lnTo>
                  <a:pt x="1206" y="1323"/>
                </a:lnTo>
                <a:lnTo>
                  <a:pt x="1206" y="1323"/>
                </a:lnTo>
                <a:lnTo>
                  <a:pt x="1197" y="1323"/>
                </a:lnTo>
                <a:lnTo>
                  <a:pt x="1190" y="1322"/>
                </a:lnTo>
                <a:lnTo>
                  <a:pt x="1184" y="1319"/>
                </a:lnTo>
                <a:lnTo>
                  <a:pt x="1178" y="1317"/>
                </a:lnTo>
                <a:lnTo>
                  <a:pt x="1173" y="1315"/>
                </a:lnTo>
                <a:lnTo>
                  <a:pt x="1170" y="1311"/>
                </a:lnTo>
                <a:lnTo>
                  <a:pt x="1167" y="1307"/>
                </a:lnTo>
                <a:lnTo>
                  <a:pt x="1167" y="1304"/>
                </a:lnTo>
                <a:lnTo>
                  <a:pt x="1167" y="13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5E9C877D-DC0F-41F0-8D75-CF7343419460}"/>
              </a:ext>
            </a:extLst>
          </p:cNvPr>
          <p:cNvSpPr>
            <a:spLocks noEditPoints="1"/>
          </p:cNvSpPr>
          <p:nvPr/>
        </p:nvSpPr>
        <p:spPr bwMode="auto">
          <a:xfrm>
            <a:off x="718207" y="1106808"/>
            <a:ext cx="2459038" cy="2139950"/>
          </a:xfrm>
          <a:custGeom>
            <a:avLst/>
            <a:gdLst>
              <a:gd name="T0" fmla="*/ 451 w 1549"/>
              <a:gd name="T1" fmla="*/ 219 h 1348"/>
              <a:gd name="T2" fmla="*/ 331 w 1549"/>
              <a:gd name="T3" fmla="*/ 304 h 1348"/>
              <a:gd name="T4" fmla="*/ 187 w 1549"/>
              <a:gd name="T5" fmla="*/ 432 h 1348"/>
              <a:gd name="T6" fmla="*/ 113 w 1549"/>
              <a:gd name="T7" fmla="*/ 595 h 1348"/>
              <a:gd name="T8" fmla="*/ 63 w 1549"/>
              <a:gd name="T9" fmla="*/ 1026 h 1348"/>
              <a:gd name="T10" fmla="*/ 50 w 1549"/>
              <a:gd name="T11" fmla="*/ 1054 h 1348"/>
              <a:gd name="T12" fmla="*/ 18 w 1549"/>
              <a:gd name="T13" fmla="*/ 1064 h 1348"/>
              <a:gd name="T14" fmla="*/ 20 w 1549"/>
              <a:gd name="T15" fmla="*/ 1092 h 1348"/>
              <a:gd name="T16" fmla="*/ 63 w 1549"/>
              <a:gd name="T17" fmla="*/ 1130 h 1348"/>
              <a:gd name="T18" fmla="*/ 50 w 1549"/>
              <a:gd name="T19" fmla="*/ 1150 h 1348"/>
              <a:gd name="T20" fmla="*/ 27 w 1549"/>
              <a:gd name="T21" fmla="*/ 1194 h 1348"/>
              <a:gd name="T22" fmla="*/ 3 w 1549"/>
              <a:gd name="T23" fmla="*/ 1253 h 1348"/>
              <a:gd name="T24" fmla="*/ 36 w 1549"/>
              <a:gd name="T25" fmla="*/ 1348 h 1348"/>
              <a:gd name="T26" fmla="*/ 56 w 1549"/>
              <a:gd name="T27" fmla="*/ 1313 h 1348"/>
              <a:gd name="T28" fmla="*/ 40 w 1549"/>
              <a:gd name="T29" fmla="*/ 1296 h 1348"/>
              <a:gd name="T30" fmla="*/ 57 w 1549"/>
              <a:gd name="T31" fmla="*/ 1289 h 1348"/>
              <a:gd name="T32" fmla="*/ 90 w 1549"/>
              <a:gd name="T33" fmla="*/ 1263 h 1348"/>
              <a:gd name="T34" fmla="*/ 141 w 1549"/>
              <a:gd name="T35" fmla="*/ 1186 h 1348"/>
              <a:gd name="T36" fmla="*/ 246 w 1549"/>
              <a:gd name="T37" fmla="*/ 1011 h 1348"/>
              <a:gd name="T38" fmla="*/ 264 w 1549"/>
              <a:gd name="T39" fmla="*/ 969 h 1348"/>
              <a:gd name="T40" fmla="*/ 408 w 1549"/>
              <a:gd name="T41" fmla="*/ 861 h 1348"/>
              <a:gd name="T42" fmla="*/ 450 w 1549"/>
              <a:gd name="T43" fmla="*/ 754 h 1348"/>
              <a:gd name="T44" fmla="*/ 512 w 1549"/>
              <a:gd name="T45" fmla="*/ 668 h 1348"/>
              <a:gd name="T46" fmla="*/ 625 w 1549"/>
              <a:gd name="T47" fmla="*/ 708 h 1348"/>
              <a:gd name="T48" fmla="*/ 631 w 1549"/>
              <a:gd name="T49" fmla="*/ 744 h 1348"/>
              <a:gd name="T50" fmla="*/ 482 w 1549"/>
              <a:gd name="T51" fmla="*/ 698 h 1348"/>
              <a:gd name="T52" fmla="*/ 492 w 1549"/>
              <a:gd name="T53" fmla="*/ 718 h 1348"/>
              <a:gd name="T54" fmla="*/ 657 w 1549"/>
              <a:gd name="T55" fmla="*/ 827 h 1348"/>
              <a:gd name="T56" fmla="*/ 697 w 1549"/>
              <a:gd name="T57" fmla="*/ 855 h 1348"/>
              <a:gd name="T58" fmla="*/ 736 w 1549"/>
              <a:gd name="T59" fmla="*/ 872 h 1348"/>
              <a:gd name="T60" fmla="*/ 776 w 1549"/>
              <a:gd name="T61" fmla="*/ 868 h 1348"/>
              <a:gd name="T62" fmla="*/ 1301 w 1549"/>
              <a:gd name="T63" fmla="*/ 1055 h 1348"/>
              <a:gd name="T64" fmla="*/ 1547 w 1549"/>
              <a:gd name="T65" fmla="*/ 1030 h 1348"/>
              <a:gd name="T66" fmla="*/ 1443 w 1549"/>
              <a:gd name="T67" fmla="*/ 1020 h 1348"/>
              <a:gd name="T68" fmla="*/ 1261 w 1549"/>
              <a:gd name="T69" fmla="*/ 1022 h 1348"/>
              <a:gd name="T70" fmla="*/ 787 w 1549"/>
              <a:gd name="T71" fmla="*/ 778 h 1348"/>
              <a:gd name="T72" fmla="*/ 767 w 1549"/>
              <a:gd name="T73" fmla="*/ 703 h 1348"/>
              <a:gd name="T74" fmla="*/ 724 w 1549"/>
              <a:gd name="T75" fmla="*/ 680 h 1348"/>
              <a:gd name="T76" fmla="*/ 689 w 1549"/>
              <a:gd name="T77" fmla="*/ 667 h 1348"/>
              <a:gd name="T78" fmla="*/ 674 w 1549"/>
              <a:gd name="T79" fmla="*/ 566 h 1348"/>
              <a:gd name="T80" fmla="*/ 692 w 1549"/>
              <a:gd name="T81" fmla="*/ 457 h 1348"/>
              <a:gd name="T82" fmla="*/ 722 w 1549"/>
              <a:gd name="T83" fmla="*/ 392 h 1348"/>
              <a:gd name="T84" fmla="*/ 727 w 1549"/>
              <a:gd name="T85" fmla="*/ 326 h 1348"/>
              <a:gd name="T86" fmla="*/ 718 w 1549"/>
              <a:gd name="T87" fmla="*/ 264 h 1348"/>
              <a:gd name="T88" fmla="*/ 753 w 1549"/>
              <a:gd name="T89" fmla="*/ 245 h 1348"/>
              <a:gd name="T90" fmla="*/ 777 w 1549"/>
              <a:gd name="T91" fmla="*/ 162 h 1348"/>
              <a:gd name="T92" fmla="*/ 784 w 1549"/>
              <a:gd name="T93" fmla="*/ 90 h 1348"/>
              <a:gd name="T94" fmla="*/ 739 w 1549"/>
              <a:gd name="T95" fmla="*/ 32 h 1348"/>
              <a:gd name="T96" fmla="*/ 626 w 1549"/>
              <a:gd name="T97" fmla="*/ 3 h 1348"/>
              <a:gd name="T98" fmla="*/ 541 w 1549"/>
              <a:gd name="T99" fmla="*/ 60 h 1348"/>
              <a:gd name="T100" fmla="*/ 531 w 1549"/>
              <a:gd name="T101" fmla="*/ 126 h 1348"/>
              <a:gd name="T102" fmla="*/ 562 w 1549"/>
              <a:gd name="T103" fmla="*/ 169 h 1348"/>
              <a:gd name="T104" fmla="*/ 1206 w 1549"/>
              <a:gd name="T105" fmla="*/ 1157 h 1348"/>
              <a:gd name="T106" fmla="*/ 1263 w 1549"/>
              <a:gd name="T107" fmla="*/ 1166 h 1348"/>
              <a:gd name="T108" fmla="*/ 1257 w 1549"/>
              <a:gd name="T109" fmla="*/ 1197 h 1348"/>
              <a:gd name="T110" fmla="*/ 1198 w 1549"/>
              <a:gd name="T111" fmla="*/ 1199 h 1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49" h="1348">
                <a:moveTo>
                  <a:pt x="562" y="169"/>
                </a:moveTo>
                <a:lnTo>
                  <a:pt x="562" y="193"/>
                </a:lnTo>
                <a:lnTo>
                  <a:pt x="562" y="193"/>
                </a:lnTo>
                <a:lnTo>
                  <a:pt x="547" y="196"/>
                </a:lnTo>
                <a:lnTo>
                  <a:pt x="511" y="202"/>
                </a:lnTo>
                <a:lnTo>
                  <a:pt x="489" y="205"/>
                </a:lnTo>
                <a:lnTo>
                  <a:pt x="469" y="211"/>
                </a:lnTo>
                <a:lnTo>
                  <a:pt x="451" y="219"/>
                </a:lnTo>
                <a:lnTo>
                  <a:pt x="443" y="222"/>
                </a:lnTo>
                <a:lnTo>
                  <a:pt x="437" y="227"/>
                </a:lnTo>
                <a:lnTo>
                  <a:pt x="437" y="227"/>
                </a:lnTo>
                <a:lnTo>
                  <a:pt x="410" y="247"/>
                </a:lnTo>
                <a:lnTo>
                  <a:pt x="379" y="270"/>
                </a:lnTo>
                <a:lnTo>
                  <a:pt x="343" y="295"/>
                </a:lnTo>
                <a:lnTo>
                  <a:pt x="343" y="295"/>
                </a:lnTo>
                <a:lnTo>
                  <a:pt x="331" y="304"/>
                </a:lnTo>
                <a:lnTo>
                  <a:pt x="300" y="324"/>
                </a:lnTo>
                <a:lnTo>
                  <a:pt x="263" y="352"/>
                </a:lnTo>
                <a:lnTo>
                  <a:pt x="245" y="366"/>
                </a:lnTo>
                <a:lnTo>
                  <a:pt x="228" y="379"/>
                </a:lnTo>
                <a:lnTo>
                  <a:pt x="228" y="379"/>
                </a:lnTo>
                <a:lnTo>
                  <a:pt x="215" y="395"/>
                </a:lnTo>
                <a:lnTo>
                  <a:pt x="201" y="413"/>
                </a:lnTo>
                <a:lnTo>
                  <a:pt x="187" y="432"/>
                </a:lnTo>
                <a:lnTo>
                  <a:pt x="175" y="453"/>
                </a:lnTo>
                <a:lnTo>
                  <a:pt x="153" y="494"/>
                </a:lnTo>
                <a:lnTo>
                  <a:pt x="136" y="528"/>
                </a:lnTo>
                <a:lnTo>
                  <a:pt x="136" y="528"/>
                </a:lnTo>
                <a:lnTo>
                  <a:pt x="129" y="542"/>
                </a:lnTo>
                <a:lnTo>
                  <a:pt x="123" y="559"/>
                </a:lnTo>
                <a:lnTo>
                  <a:pt x="117" y="577"/>
                </a:lnTo>
                <a:lnTo>
                  <a:pt x="113" y="595"/>
                </a:lnTo>
                <a:lnTo>
                  <a:pt x="109" y="613"/>
                </a:lnTo>
                <a:lnTo>
                  <a:pt x="107" y="630"/>
                </a:lnTo>
                <a:lnTo>
                  <a:pt x="105" y="656"/>
                </a:lnTo>
                <a:lnTo>
                  <a:pt x="105" y="656"/>
                </a:lnTo>
                <a:lnTo>
                  <a:pt x="105" y="782"/>
                </a:lnTo>
                <a:lnTo>
                  <a:pt x="105" y="887"/>
                </a:lnTo>
                <a:lnTo>
                  <a:pt x="66" y="1011"/>
                </a:lnTo>
                <a:lnTo>
                  <a:pt x="63" y="1026"/>
                </a:lnTo>
                <a:lnTo>
                  <a:pt x="63" y="1026"/>
                </a:lnTo>
                <a:lnTo>
                  <a:pt x="54" y="1032"/>
                </a:lnTo>
                <a:lnTo>
                  <a:pt x="50" y="1038"/>
                </a:lnTo>
                <a:lnTo>
                  <a:pt x="47" y="1041"/>
                </a:lnTo>
                <a:lnTo>
                  <a:pt x="47" y="1044"/>
                </a:lnTo>
                <a:lnTo>
                  <a:pt x="47" y="1044"/>
                </a:lnTo>
                <a:lnTo>
                  <a:pt x="47" y="1049"/>
                </a:lnTo>
                <a:lnTo>
                  <a:pt x="50" y="1054"/>
                </a:lnTo>
                <a:lnTo>
                  <a:pt x="52" y="1058"/>
                </a:lnTo>
                <a:lnTo>
                  <a:pt x="52" y="1077"/>
                </a:lnTo>
                <a:lnTo>
                  <a:pt x="52" y="1077"/>
                </a:lnTo>
                <a:lnTo>
                  <a:pt x="51" y="1077"/>
                </a:lnTo>
                <a:lnTo>
                  <a:pt x="47" y="1077"/>
                </a:lnTo>
                <a:lnTo>
                  <a:pt x="38" y="1077"/>
                </a:lnTo>
                <a:lnTo>
                  <a:pt x="24" y="1077"/>
                </a:lnTo>
                <a:lnTo>
                  <a:pt x="18" y="1064"/>
                </a:lnTo>
                <a:lnTo>
                  <a:pt x="18" y="1064"/>
                </a:lnTo>
                <a:lnTo>
                  <a:pt x="12" y="1072"/>
                </a:lnTo>
                <a:lnTo>
                  <a:pt x="9" y="1078"/>
                </a:lnTo>
                <a:lnTo>
                  <a:pt x="9" y="1082"/>
                </a:lnTo>
                <a:lnTo>
                  <a:pt x="9" y="1084"/>
                </a:lnTo>
                <a:lnTo>
                  <a:pt x="9" y="1084"/>
                </a:lnTo>
                <a:lnTo>
                  <a:pt x="14" y="1089"/>
                </a:lnTo>
                <a:lnTo>
                  <a:pt x="20" y="1092"/>
                </a:lnTo>
                <a:lnTo>
                  <a:pt x="27" y="1095"/>
                </a:lnTo>
                <a:lnTo>
                  <a:pt x="60" y="1092"/>
                </a:lnTo>
                <a:lnTo>
                  <a:pt x="60" y="1092"/>
                </a:lnTo>
                <a:lnTo>
                  <a:pt x="62" y="1098"/>
                </a:lnTo>
                <a:lnTo>
                  <a:pt x="64" y="1112"/>
                </a:lnTo>
                <a:lnTo>
                  <a:pt x="64" y="1119"/>
                </a:lnTo>
                <a:lnTo>
                  <a:pt x="64" y="1125"/>
                </a:lnTo>
                <a:lnTo>
                  <a:pt x="63" y="1130"/>
                </a:lnTo>
                <a:lnTo>
                  <a:pt x="62" y="1132"/>
                </a:lnTo>
                <a:lnTo>
                  <a:pt x="60" y="1133"/>
                </a:lnTo>
                <a:lnTo>
                  <a:pt x="60" y="1133"/>
                </a:lnTo>
                <a:lnTo>
                  <a:pt x="54" y="1137"/>
                </a:lnTo>
                <a:lnTo>
                  <a:pt x="52" y="1142"/>
                </a:lnTo>
                <a:lnTo>
                  <a:pt x="50" y="1146"/>
                </a:lnTo>
                <a:lnTo>
                  <a:pt x="50" y="1150"/>
                </a:lnTo>
                <a:lnTo>
                  <a:pt x="50" y="1150"/>
                </a:lnTo>
                <a:lnTo>
                  <a:pt x="50" y="1156"/>
                </a:lnTo>
                <a:lnTo>
                  <a:pt x="51" y="1162"/>
                </a:lnTo>
                <a:lnTo>
                  <a:pt x="52" y="1169"/>
                </a:lnTo>
                <a:lnTo>
                  <a:pt x="52" y="1173"/>
                </a:lnTo>
                <a:lnTo>
                  <a:pt x="52" y="1173"/>
                </a:lnTo>
                <a:lnTo>
                  <a:pt x="45" y="1177"/>
                </a:lnTo>
                <a:lnTo>
                  <a:pt x="33" y="1188"/>
                </a:lnTo>
                <a:lnTo>
                  <a:pt x="27" y="1194"/>
                </a:lnTo>
                <a:lnTo>
                  <a:pt x="20" y="1201"/>
                </a:lnTo>
                <a:lnTo>
                  <a:pt x="14" y="1210"/>
                </a:lnTo>
                <a:lnTo>
                  <a:pt x="9" y="1219"/>
                </a:lnTo>
                <a:lnTo>
                  <a:pt x="9" y="1219"/>
                </a:lnTo>
                <a:lnTo>
                  <a:pt x="6" y="1228"/>
                </a:lnTo>
                <a:lnTo>
                  <a:pt x="4" y="1237"/>
                </a:lnTo>
                <a:lnTo>
                  <a:pt x="4" y="1246"/>
                </a:lnTo>
                <a:lnTo>
                  <a:pt x="3" y="1253"/>
                </a:lnTo>
                <a:lnTo>
                  <a:pt x="4" y="1264"/>
                </a:lnTo>
                <a:lnTo>
                  <a:pt x="5" y="1267"/>
                </a:lnTo>
                <a:lnTo>
                  <a:pt x="0" y="1308"/>
                </a:lnTo>
                <a:lnTo>
                  <a:pt x="0" y="1308"/>
                </a:lnTo>
                <a:lnTo>
                  <a:pt x="15" y="1327"/>
                </a:lnTo>
                <a:lnTo>
                  <a:pt x="27" y="1341"/>
                </a:lnTo>
                <a:lnTo>
                  <a:pt x="32" y="1345"/>
                </a:lnTo>
                <a:lnTo>
                  <a:pt x="36" y="1348"/>
                </a:lnTo>
                <a:lnTo>
                  <a:pt x="36" y="1348"/>
                </a:lnTo>
                <a:lnTo>
                  <a:pt x="39" y="1348"/>
                </a:lnTo>
                <a:lnTo>
                  <a:pt x="41" y="1347"/>
                </a:lnTo>
                <a:lnTo>
                  <a:pt x="47" y="1342"/>
                </a:lnTo>
                <a:lnTo>
                  <a:pt x="52" y="1335"/>
                </a:lnTo>
                <a:lnTo>
                  <a:pt x="53" y="1325"/>
                </a:lnTo>
                <a:lnTo>
                  <a:pt x="53" y="1325"/>
                </a:lnTo>
                <a:lnTo>
                  <a:pt x="56" y="1313"/>
                </a:lnTo>
                <a:lnTo>
                  <a:pt x="56" y="1311"/>
                </a:lnTo>
                <a:lnTo>
                  <a:pt x="47" y="1311"/>
                </a:lnTo>
                <a:lnTo>
                  <a:pt x="47" y="1311"/>
                </a:lnTo>
                <a:lnTo>
                  <a:pt x="46" y="1309"/>
                </a:lnTo>
                <a:lnTo>
                  <a:pt x="44" y="1308"/>
                </a:lnTo>
                <a:lnTo>
                  <a:pt x="41" y="1305"/>
                </a:lnTo>
                <a:lnTo>
                  <a:pt x="40" y="1296"/>
                </a:lnTo>
                <a:lnTo>
                  <a:pt x="40" y="1296"/>
                </a:lnTo>
                <a:lnTo>
                  <a:pt x="41" y="1289"/>
                </a:lnTo>
                <a:lnTo>
                  <a:pt x="41" y="1287"/>
                </a:lnTo>
                <a:lnTo>
                  <a:pt x="42" y="1285"/>
                </a:lnTo>
                <a:lnTo>
                  <a:pt x="42" y="1285"/>
                </a:lnTo>
                <a:lnTo>
                  <a:pt x="42" y="1285"/>
                </a:lnTo>
                <a:lnTo>
                  <a:pt x="45" y="1287"/>
                </a:lnTo>
                <a:lnTo>
                  <a:pt x="52" y="1289"/>
                </a:lnTo>
                <a:lnTo>
                  <a:pt x="57" y="1289"/>
                </a:lnTo>
                <a:lnTo>
                  <a:pt x="62" y="1289"/>
                </a:lnTo>
                <a:lnTo>
                  <a:pt x="68" y="1288"/>
                </a:lnTo>
                <a:lnTo>
                  <a:pt x="73" y="1285"/>
                </a:lnTo>
                <a:lnTo>
                  <a:pt x="73" y="1285"/>
                </a:lnTo>
                <a:lnTo>
                  <a:pt x="78" y="1282"/>
                </a:lnTo>
                <a:lnTo>
                  <a:pt x="83" y="1276"/>
                </a:lnTo>
                <a:lnTo>
                  <a:pt x="87" y="1270"/>
                </a:lnTo>
                <a:lnTo>
                  <a:pt x="90" y="1263"/>
                </a:lnTo>
                <a:lnTo>
                  <a:pt x="97" y="1248"/>
                </a:lnTo>
                <a:lnTo>
                  <a:pt x="105" y="1233"/>
                </a:lnTo>
                <a:lnTo>
                  <a:pt x="105" y="1233"/>
                </a:lnTo>
                <a:lnTo>
                  <a:pt x="118" y="1209"/>
                </a:lnTo>
                <a:lnTo>
                  <a:pt x="118" y="1209"/>
                </a:lnTo>
                <a:lnTo>
                  <a:pt x="121" y="1205"/>
                </a:lnTo>
                <a:lnTo>
                  <a:pt x="130" y="1198"/>
                </a:lnTo>
                <a:lnTo>
                  <a:pt x="141" y="1186"/>
                </a:lnTo>
                <a:lnTo>
                  <a:pt x="147" y="1177"/>
                </a:lnTo>
                <a:lnTo>
                  <a:pt x="154" y="1168"/>
                </a:lnTo>
                <a:lnTo>
                  <a:pt x="154" y="1168"/>
                </a:lnTo>
                <a:lnTo>
                  <a:pt x="160" y="1156"/>
                </a:lnTo>
                <a:lnTo>
                  <a:pt x="167" y="1142"/>
                </a:lnTo>
                <a:lnTo>
                  <a:pt x="181" y="1109"/>
                </a:lnTo>
                <a:lnTo>
                  <a:pt x="198" y="1071"/>
                </a:lnTo>
                <a:lnTo>
                  <a:pt x="246" y="1011"/>
                </a:lnTo>
                <a:lnTo>
                  <a:pt x="246" y="1011"/>
                </a:lnTo>
                <a:lnTo>
                  <a:pt x="252" y="1002"/>
                </a:lnTo>
                <a:lnTo>
                  <a:pt x="256" y="995"/>
                </a:lnTo>
                <a:lnTo>
                  <a:pt x="259" y="987"/>
                </a:lnTo>
                <a:lnTo>
                  <a:pt x="259" y="987"/>
                </a:lnTo>
                <a:lnTo>
                  <a:pt x="263" y="975"/>
                </a:lnTo>
                <a:lnTo>
                  <a:pt x="264" y="969"/>
                </a:lnTo>
                <a:lnTo>
                  <a:pt x="264" y="969"/>
                </a:lnTo>
                <a:lnTo>
                  <a:pt x="272" y="959"/>
                </a:lnTo>
                <a:lnTo>
                  <a:pt x="289" y="941"/>
                </a:lnTo>
                <a:lnTo>
                  <a:pt x="314" y="916"/>
                </a:lnTo>
                <a:lnTo>
                  <a:pt x="314" y="916"/>
                </a:lnTo>
                <a:lnTo>
                  <a:pt x="331" y="908"/>
                </a:lnTo>
                <a:lnTo>
                  <a:pt x="368" y="887"/>
                </a:lnTo>
                <a:lnTo>
                  <a:pt x="390" y="874"/>
                </a:lnTo>
                <a:lnTo>
                  <a:pt x="408" y="861"/>
                </a:lnTo>
                <a:lnTo>
                  <a:pt x="416" y="855"/>
                </a:lnTo>
                <a:lnTo>
                  <a:pt x="422" y="849"/>
                </a:lnTo>
                <a:lnTo>
                  <a:pt x="427" y="843"/>
                </a:lnTo>
                <a:lnTo>
                  <a:pt x="431" y="838"/>
                </a:lnTo>
                <a:lnTo>
                  <a:pt x="431" y="838"/>
                </a:lnTo>
                <a:lnTo>
                  <a:pt x="434" y="824"/>
                </a:lnTo>
                <a:lnTo>
                  <a:pt x="439" y="804"/>
                </a:lnTo>
                <a:lnTo>
                  <a:pt x="450" y="754"/>
                </a:lnTo>
                <a:lnTo>
                  <a:pt x="461" y="690"/>
                </a:lnTo>
                <a:lnTo>
                  <a:pt x="461" y="690"/>
                </a:lnTo>
                <a:lnTo>
                  <a:pt x="467" y="688"/>
                </a:lnTo>
                <a:lnTo>
                  <a:pt x="481" y="686"/>
                </a:lnTo>
                <a:lnTo>
                  <a:pt x="488" y="684"/>
                </a:lnTo>
                <a:lnTo>
                  <a:pt x="497" y="679"/>
                </a:lnTo>
                <a:lnTo>
                  <a:pt x="505" y="674"/>
                </a:lnTo>
                <a:lnTo>
                  <a:pt x="512" y="668"/>
                </a:lnTo>
                <a:lnTo>
                  <a:pt x="512" y="668"/>
                </a:lnTo>
                <a:lnTo>
                  <a:pt x="524" y="652"/>
                </a:lnTo>
                <a:lnTo>
                  <a:pt x="535" y="638"/>
                </a:lnTo>
                <a:lnTo>
                  <a:pt x="546" y="624"/>
                </a:lnTo>
                <a:lnTo>
                  <a:pt x="625" y="692"/>
                </a:lnTo>
                <a:lnTo>
                  <a:pt x="625" y="692"/>
                </a:lnTo>
                <a:lnTo>
                  <a:pt x="626" y="697"/>
                </a:lnTo>
                <a:lnTo>
                  <a:pt x="625" y="708"/>
                </a:lnTo>
                <a:lnTo>
                  <a:pt x="625" y="708"/>
                </a:lnTo>
                <a:lnTo>
                  <a:pt x="625" y="714"/>
                </a:lnTo>
                <a:lnTo>
                  <a:pt x="625" y="720"/>
                </a:lnTo>
                <a:lnTo>
                  <a:pt x="625" y="726"/>
                </a:lnTo>
                <a:lnTo>
                  <a:pt x="625" y="729"/>
                </a:lnTo>
                <a:lnTo>
                  <a:pt x="625" y="729"/>
                </a:lnTo>
                <a:lnTo>
                  <a:pt x="626" y="735"/>
                </a:lnTo>
                <a:lnTo>
                  <a:pt x="631" y="744"/>
                </a:lnTo>
                <a:lnTo>
                  <a:pt x="636" y="754"/>
                </a:lnTo>
                <a:lnTo>
                  <a:pt x="494" y="697"/>
                </a:lnTo>
                <a:lnTo>
                  <a:pt x="494" y="697"/>
                </a:lnTo>
                <a:lnTo>
                  <a:pt x="493" y="696"/>
                </a:lnTo>
                <a:lnTo>
                  <a:pt x="489" y="694"/>
                </a:lnTo>
                <a:lnTo>
                  <a:pt x="487" y="694"/>
                </a:lnTo>
                <a:lnTo>
                  <a:pt x="485" y="696"/>
                </a:lnTo>
                <a:lnTo>
                  <a:pt x="482" y="698"/>
                </a:lnTo>
                <a:lnTo>
                  <a:pt x="481" y="700"/>
                </a:lnTo>
                <a:lnTo>
                  <a:pt x="481" y="700"/>
                </a:lnTo>
                <a:lnTo>
                  <a:pt x="481" y="704"/>
                </a:lnTo>
                <a:lnTo>
                  <a:pt x="481" y="708"/>
                </a:lnTo>
                <a:lnTo>
                  <a:pt x="483" y="711"/>
                </a:lnTo>
                <a:lnTo>
                  <a:pt x="486" y="714"/>
                </a:lnTo>
                <a:lnTo>
                  <a:pt x="489" y="717"/>
                </a:lnTo>
                <a:lnTo>
                  <a:pt x="492" y="718"/>
                </a:lnTo>
                <a:lnTo>
                  <a:pt x="656" y="787"/>
                </a:lnTo>
                <a:lnTo>
                  <a:pt x="656" y="787"/>
                </a:lnTo>
                <a:lnTo>
                  <a:pt x="652" y="804"/>
                </a:lnTo>
                <a:lnTo>
                  <a:pt x="652" y="815"/>
                </a:lnTo>
                <a:lnTo>
                  <a:pt x="652" y="821"/>
                </a:lnTo>
                <a:lnTo>
                  <a:pt x="654" y="825"/>
                </a:lnTo>
                <a:lnTo>
                  <a:pt x="654" y="825"/>
                </a:lnTo>
                <a:lnTo>
                  <a:pt x="657" y="827"/>
                </a:lnTo>
                <a:lnTo>
                  <a:pt x="661" y="830"/>
                </a:lnTo>
                <a:lnTo>
                  <a:pt x="670" y="835"/>
                </a:lnTo>
                <a:lnTo>
                  <a:pt x="679" y="838"/>
                </a:lnTo>
                <a:lnTo>
                  <a:pt x="682" y="841"/>
                </a:lnTo>
                <a:lnTo>
                  <a:pt x="685" y="843"/>
                </a:lnTo>
                <a:lnTo>
                  <a:pt x="685" y="843"/>
                </a:lnTo>
                <a:lnTo>
                  <a:pt x="689" y="848"/>
                </a:lnTo>
                <a:lnTo>
                  <a:pt x="697" y="855"/>
                </a:lnTo>
                <a:lnTo>
                  <a:pt x="704" y="861"/>
                </a:lnTo>
                <a:lnTo>
                  <a:pt x="707" y="863"/>
                </a:lnTo>
                <a:lnTo>
                  <a:pt x="711" y="865"/>
                </a:lnTo>
                <a:lnTo>
                  <a:pt x="711" y="865"/>
                </a:lnTo>
                <a:lnTo>
                  <a:pt x="723" y="867"/>
                </a:lnTo>
                <a:lnTo>
                  <a:pt x="729" y="868"/>
                </a:lnTo>
                <a:lnTo>
                  <a:pt x="736" y="872"/>
                </a:lnTo>
                <a:lnTo>
                  <a:pt x="736" y="872"/>
                </a:lnTo>
                <a:lnTo>
                  <a:pt x="745" y="874"/>
                </a:lnTo>
                <a:lnTo>
                  <a:pt x="755" y="877"/>
                </a:lnTo>
                <a:lnTo>
                  <a:pt x="760" y="877"/>
                </a:lnTo>
                <a:lnTo>
                  <a:pt x="766" y="875"/>
                </a:lnTo>
                <a:lnTo>
                  <a:pt x="770" y="874"/>
                </a:lnTo>
                <a:lnTo>
                  <a:pt x="773" y="872"/>
                </a:lnTo>
                <a:lnTo>
                  <a:pt x="773" y="872"/>
                </a:lnTo>
                <a:lnTo>
                  <a:pt x="776" y="868"/>
                </a:lnTo>
                <a:lnTo>
                  <a:pt x="778" y="863"/>
                </a:lnTo>
                <a:lnTo>
                  <a:pt x="781" y="853"/>
                </a:lnTo>
                <a:lnTo>
                  <a:pt x="782" y="841"/>
                </a:lnTo>
                <a:lnTo>
                  <a:pt x="1251" y="1040"/>
                </a:lnTo>
                <a:lnTo>
                  <a:pt x="1251" y="1040"/>
                </a:lnTo>
                <a:lnTo>
                  <a:pt x="1271" y="1047"/>
                </a:lnTo>
                <a:lnTo>
                  <a:pt x="1290" y="1053"/>
                </a:lnTo>
                <a:lnTo>
                  <a:pt x="1301" y="1055"/>
                </a:lnTo>
                <a:lnTo>
                  <a:pt x="1311" y="1058"/>
                </a:lnTo>
                <a:lnTo>
                  <a:pt x="1311" y="1058"/>
                </a:lnTo>
                <a:lnTo>
                  <a:pt x="1331" y="1058"/>
                </a:lnTo>
                <a:lnTo>
                  <a:pt x="1361" y="1055"/>
                </a:lnTo>
                <a:lnTo>
                  <a:pt x="1441" y="1049"/>
                </a:lnTo>
                <a:lnTo>
                  <a:pt x="1549" y="1037"/>
                </a:lnTo>
                <a:lnTo>
                  <a:pt x="1549" y="1037"/>
                </a:lnTo>
                <a:lnTo>
                  <a:pt x="1547" y="1030"/>
                </a:lnTo>
                <a:lnTo>
                  <a:pt x="1544" y="1022"/>
                </a:lnTo>
                <a:lnTo>
                  <a:pt x="1538" y="1013"/>
                </a:lnTo>
                <a:lnTo>
                  <a:pt x="1538" y="1013"/>
                </a:lnTo>
                <a:lnTo>
                  <a:pt x="1534" y="1012"/>
                </a:lnTo>
                <a:lnTo>
                  <a:pt x="1527" y="1011"/>
                </a:lnTo>
                <a:lnTo>
                  <a:pt x="1506" y="1012"/>
                </a:lnTo>
                <a:lnTo>
                  <a:pt x="1476" y="1016"/>
                </a:lnTo>
                <a:lnTo>
                  <a:pt x="1443" y="1020"/>
                </a:lnTo>
                <a:lnTo>
                  <a:pt x="1377" y="1030"/>
                </a:lnTo>
                <a:lnTo>
                  <a:pt x="1352" y="1034"/>
                </a:lnTo>
                <a:lnTo>
                  <a:pt x="1337" y="1035"/>
                </a:lnTo>
                <a:lnTo>
                  <a:pt x="1337" y="1035"/>
                </a:lnTo>
                <a:lnTo>
                  <a:pt x="1317" y="1035"/>
                </a:lnTo>
                <a:lnTo>
                  <a:pt x="1301" y="1031"/>
                </a:lnTo>
                <a:lnTo>
                  <a:pt x="1281" y="1028"/>
                </a:lnTo>
                <a:lnTo>
                  <a:pt x="1261" y="1022"/>
                </a:lnTo>
                <a:lnTo>
                  <a:pt x="1261" y="1022"/>
                </a:lnTo>
                <a:lnTo>
                  <a:pt x="1232" y="1011"/>
                </a:lnTo>
                <a:lnTo>
                  <a:pt x="1175" y="988"/>
                </a:lnTo>
                <a:lnTo>
                  <a:pt x="1013" y="920"/>
                </a:lnTo>
                <a:lnTo>
                  <a:pt x="789" y="823"/>
                </a:lnTo>
                <a:lnTo>
                  <a:pt x="789" y="823"/>
                </a:lnTo>
                <a:lnTo>
                  <a:pt x="788" y="805"/>
                </a:lnTo>
                <a:lnTo>
                  <a:pt x="787" y="778"/>
                </a:lnTo>
                <a:lnTo>
                  <a:pt x="787" y="778"/>
                </a:lnTo>
                <a:lnTo>
                  <a:pt x="785" y="770"/>
                </a:lnTo>
                <a:lnTo>
                  <a:pt x="783" y="763"/>
                </a:lnTo>
                <a:lnTo>
                  <a:pt x="781" y="754"/>
                </a:lnTo>
                <a:lnTo>
                  <a:pt x="778" y="747"/>
                </a:lnTo>
                <a:lnTo>
                  <a:pt x="778" y="747"/>
                </a:lnTo>
                <a:lnTo>
                  <a:pt x="767" y="703"/>
                </a:lnTo>
                <a:lnTo>
                  <a:pt x="767" y="703"/>
                </a:lnTo>
                <a:lnTo>
                  <a:pt x="765" y="699"/>
                </a:lnTo>
                <a:lnTo>
                  <a:pt x="763" y="696"/>
                </a:lnTo>
                <a:lnTo>
                  <a:pt x="753" y="690"/>
                </a:lnTo>
                <a:lnTo>
                  <a:pt x="743" y="685"/>
                </a:lnTo>
                <a:lnTo>
                  <a:pt x="734" y="681"/>
                </a:lnTo>
                <a:lnTo>
                  <a:pt x="734" y="681"/>
                </a:lnTo>
                <a:lnTo>
                  <a:pt x="729" y="680"/>
                </a:lnTo>
                <a:lnTo>
                  <a:pt x="724" y="680"/>
                </a:lnTo>
                <a:lnTo>
                  <a:pt x="716" y="682"/>
                </a:lnTo>
                <a:lnTo>
                  <a:pt x="707" y="686"/>
                </a:lnTo>
                <a:lnTo>
                  <a:pt x="703" y="687"/>
                </a:lnTo>
                <a:lnTo>
                  <a:pt x="703" y="687"/>
                </a:lnTo>
                <a:lnTo>
                  <a:pt x="694" y="686"/>
                </a:lnTo>
                <a:lnTo>
                  <a:pt x="689" y="685"/>
                </a:lnTo>
                <a:lnTo>
                  <a:pt x="689" y="685"/>
                </a:lnTo>
                <a:lnTo>
                  <a:pt x="689" y="667"/>
                </a:lnTo>
                <a:lnTo>
                  <a:pt x="689" y="640"/>
                </a:lnTo>
                <a:lnTo>
                  <a:pt x="689" y="640"/>
                </a:lnTo>
                <a:lnTo>
                  <a:pt x="687" y="633"/>
                </a:lnTo>
                <a:lnTo>
                  <a:pt x="685" y="623"/>
                </a:lnTo>
                <a:lnTo>
                  <a:pt x="681" y="609"/>
                </a:lnTo>
                <a:lnTo>
                  <a:pt x="679" y="596"/>
                </a:lnTo>
                <a:lnTo>
                  <a:pt x="679" y="596"/>
                </a:lnTo>
                <a:lnTo>
                  <a:pt x="674" y="566"/>
                </a:lnTo>
                <a:lnTo>
                  <a:pt x="671" y="546"/>
                </a:lnTo>
                <a:lnTo>
                  <a:pt x="671" y="546"/>
                </a:lnTo>
                <a:lnTo>
                  <a:pt x="673" y="543"/>
                </a:lnTo>
                <a:lnTo>
                  <a:pt x="676" y="539"/>
                </a:lnTo>
                <a:lnTo>
                  <a:pt x="686" y="527"/>
                </a:lnTo>
                <a:lnTo>
                  <a:pt x="700" y="510"/>
                </a:lnTo>
                <a:lnTo>
                  <a:pt x="692" y="457"/>
                </a:lnTo>
                <a:lnTo>
                  <a:pt x="692" y="457"/>
                </a:lnTo>
                <a:lnTo>
                  <a:pt x="695" y="452"/>
                </a:lnTo>
                <a:lnTo>
                  <a:pt x="705" y="439"/>
                </a:lnTo>
                <a:lnTo>
                  <a:pt x="711" y="432"/>
                </a:lnTo>
                <a:lnTo>
                  <a:pt x="716" y="424"/>
                </a:lnTo>
                <a:lnTo>
                  <a:pt x="718" y="415"/>
                </a:lnTo>
                <a:lnTo>
                  <a:pt x="721" y="408"/>
                </a:lnTo>
                <a:lnTo>
                  <a:pt x="721" y="408"/>
                </a:lnTo>
                <a:lnTo>
                  <a:pt x="722" y="392"/>
                </a:lnTo>
                <a:lnTo>
                  <a:pt x="725" y="376"/>
                </a:lnTo>
                <a:lnTo>
                  <a:pt x="729" y="355"/>
                </a:lnTo>
                <a:lnTo>
                  <a:pt x="729" y="355"/>
                </a:lnTo>
                <a:lnTo>
                  <a:pt x="729" y="341"/>
                </a:lnTo>
                <a:lnTo>
                  <a:pt x="729" y="332"/>
                </a:lnTo>
                <a:lnTo>
                  <a:pt x="728" y="329"/>
                </a:lnTo>
                <a:lnTo>
                  <a:pt x="727" y="326"/>
                </a:lnTo>
                <a:lnTo>
                  <a:pt x="727" y="326"/>
                </a:lnTo>
                <a:lnTo>
                  <a:pt x="689" y="290"/>
                </a:lnTo>
                <a:lnTo>
                  <a:pt x="680" y="274"/>
                </a:lnTo>
                <a:lnTo>
                  <a:pt x="694" y="258"/>
                </a:lnTo>
                <a:lnTo>
                  <a:pt x="694" y="258"/>
                </a:lnTo>
                <a:lnTo>
                  <a:pt x="701" y="261"/>
                </a:lnTo>
                <a:lnTo>
                  <a:pt x="710" y="263"/>
                </a:lnTo>
                <a:lnTo>
                  <a:pt x="718" y="264"/>
                </a:lnTo>
                <a:lnTo>
                  <a:pt x="718" y="264"/>
                </a:lnTo>
                <a:lnTo>
                  <a:pt x="727" y="264"/>
                </a:lnTo>
                <a:lnTo>
                  <a:pt x="731" y="264"/>
                </a:lnTo>
                <a:lnTo>
                  <a:pt x="735" y="263"/>
                </a:lnTo>
                <a:lnTo>
                  <a:pt x="740" y="261"/>
                </a:lnTo>
                <a:lnTo>
                  <a:pt x="745" y="257"/>
                </a:lnTo>
                <a:lnTo>
                  <a:pt x="749" y="251"/>
                </a:lnTo>
                <a:lnTo>
                  <a:pt x="753" y="245"/>
                </a:lnTo>
                <a:lnTo>
                  <a:pt x="753" y="245"/>
                </a:lnTo>
                <a:lnTo>
                  <a:pt x="761" y="231"/>
                </a:lnTo>
                <a:lnTo>
                  <a:pt x="766" y="219"/>
                </a:lnTo>
                <a:lnTo>
                  <a:pt x="773" y="198"/>
                </a:lnTo>
                <a:lnTo>
                  <a:pt x="773" y="198"/>
                </a:lnTo>
                <a:lnTo>
                  <a:pt x="776" y="186"/>
                </a:lnTo>
                <a:lnTo>
                  <a:pt x="777" y="175"/>
                </a:lnTo>
                <a:lnTo>
                  <a:pt x="777" y="166"/>
                </a:lnTo>
                <a:lnTo>
                  <a:pt x="777" y="162"/>
                </a:lnTo>
                <a:lnTo>
                  <a:pt x="776" y="160"/>
                </a:lnTo>
                <a:lnTo>
                  <a:pt x="776" y="160"/>
                </a:lnTo>
                <a:lnTo>
                  <a:pt x="763" y="144"/>
                </a:lnTo>
                <a:lnTo>
                  <a:pt x="763" y="131"/>
                </a:lnTo>
                <a:lnTo>
                  <a:pt x="784" y="112"/>
                </a:lnTo>
                <a:lnTo>
                  <a:pt x="784" y="112"/>
                </a:lnTo>
                <a:lnTo>
                  <a:pt x="784" y="106"/>
                </a:lnTo>
                <a:lnTo>
                  <a:pt x="784" y="90"/>
                </a:lnTo>
                <a:lnTo>
                  <a:pt x="783" y="82"/>
                </a:lnTo>
                <a:lnTo>
                  <a:pt x="782" y="74"/>
                </a:lnTo>
                <a:lnTo>
                  <a:pt x="779" y="66"/>
                </a:lnTo>
                <a:lnTo>
                  <a:pt x="776" y="60"/>
                </a:lnTo>
                <a:lnTo>
                  <a:pt x="776" y="60"/>
                </a:lnTo>
                <a:lnTo>
                  <a:pt x="770" y="56"/>
                </a:lnTo>
                <a:lnTo>
                  <a:pt x="761" y="48"/>
                </a:lnTo>
                <a:lnTo>
                  <a:pt x="739" y="32"/>
                </a:lnTo>
                <a:lnTo>
                  <a:pt x="715" y="16"/>
                </a:lnTo>
                <a:lnTo>
                  <a:pt x="695" y="5"/>
                </a:lnTo>
                <a:lnTo>
                  <a:pt x="695" y="5"/>
                </a:lnTo>
                <a:lnTo>
                  <a:pt x="688" y="3"/>
                </a:lnTo>
                <a:lnTo>
                  <a:pt x="677" y="0"/>
                </a:lnTo>
                <a:lnTo>
                  <a:pt x="664" y="0"/>
                </a:lnTo>
                <a:lnTo>
                  <a:pt x="651" y="0"/>
                </a:lnTo>
                <a:lnTo>
                  <a:pt x="626" y="3"/>
                </a:lnTo>
                <a:lnTo>
                  <a:pt x="607" y="5"/>
                </a:lnTo>
                <a:lnTo>
                  <a:pt x="607" y="5"/>
                </a:lnTo>
                <a:lnTo>
                  <a:pt x="600" y="9"/>
                </a:lnTo>
                <a:lnTo>
                  <a:pt x="590" y="15"/>
                </a:lnTo>
                <a:lnTo>
                  <a:pt x="579" y="22"/>
                </a:lnTo>
                <a:lnTo>
                  <a:pt x="570" y="32"/>
                </a:lnTo>
                <a:lnTo>
                  <a:pt x="550" y="50"/>
                </a:lnTo>
                <a:lnTo>
                  <a:pt x="541" y="60"/>
                </a:lnTo>
                <a:lnTo>
                  <a:pt x="541" y="60"/>
                </a:lnTo>
                <a:lnTo>
                  <a:pt x="540" y="64"/>
                </a:lnTo>
                <a:lnTo>
                  <a:pt x="538" y="70"/>
                </a:lnTo>
                <a:lnTo>
                  <a:pt x="536" y="84"/>
                </a:lnTo>
                <a:lnTo>
                  <a:pt x="534" y="112"/>
                </a:lnTo>
                <a:lnTo>
                  <a:pt x="534" y="112"/>
                </a:lnTo>
                <a:lnTo>
                  <a:pt x="532" y="119"/>
                </a:lnTo>
                <a:lnTo>
                  <a:pt x="531" y="126"/>
                </a:lnTo>
                <a:lnTo>
                  <a:pt x="530" y="132"/>
                </a:lnTo>
                <a:lnTo>
                  <a:pt x="531" y="136"/>
                </a:lnTo>
                <a:lnTo>
                  <a:pt x="532" y="138"/>
                </a:lnTo>
                <a:lnTo>
                  <a:pt x="532" y="138"/>
                </a:lnTo>
                <a:lnTo>
                  <a:pt x="538" y="145"/>
                </a:lnTo>
                <a:lnTo>
                  <a:pt x="549" y="156"/>
                </a:lnTo>
                <a:lnTo>
                  <a:pt x="562" y="169"/>
                </a:lnTo>
                <a:lnTo>
                  <a:pt x="562" y="169"/>
                </a:lnTo>
                <a:close/>
                <a:moveTo>
                  <a:pt x="1176" y="1179"/>
                </a:moveTo>
                <a:lnTo>
                  <a:pt x="1176" y="1179"/>
                </a:lnTo>
                <a:lnTo>
                  <a:pt x="1177" y="1174"/>
                </a:lnTo>
                <a:lnTo>
                  <a:pt x="1181" y="1170"/>
                </a:lnTo>
                <a:lnTo>
                  <a:pt x="1184" y="1166"/>
                </a:lnTo>
                <a:lnTo>
                  <a:pt x="1190" y="1162"/>
                </a:lnTo>
                <a:lnTo>
                  <a:pt x="1198" y="1160"/>
                </a:lnTo>
                <a:lnTo>
                  <a:pt x="1206" y="1157"/>
                </a:lnTo>
                <a:lnTo>
                  <a:pt x="1214" y="1156"/>
                </a:lnTo>
                <a:lnTo>
                  <a:pt x="1224" y="1155"/>
                </a:lnTo>
                <a:lnTo>
                  <a:pt x="1224" y="1155"/>
                </a:lnTo>
                <a:lnTo>
                  <a:pt x="1234" y="1156"/>
                </a:lnTo>
                <a:lnTo>
                  <a:pt x="1243" y="1157"/>
                </a:lnTo>
                <a:lnTo>
                  <a:pt x="1250" y="1160"/>
                </a:lnTo>
                <a:lnTo>
                  <a:pt x="1257" y="1162"/>
                </a:lnTo>
                <a:lnTo>
                  <a:pt x="1263" y="1166"/>
                </a:lnTo>
                <a:lnTo>
                  <a:pt x="1268" y="1170"/>
                </a:lnTo>
                <a:lnTo>
                  <a:pt x="1271" y="1174"/>
                </a:lnTo>
                <a:lnTo>
                  <a:pt x="1272" y="1179"/>
                </a:lnTo>
                <a:lnTo>
                  <a:pt x="1272" y="1179"/>
                </a:lnTo>
                <a:lnTo>
                  <a:pt x="1271" y="1185"/>
                </a:lnTo>
                <a:lnTo>
                  <a:pt x="1268" y="1188"/>
                </a:lnTo>
                <a:lnTo>
                  <a:pt x="1263" y="1193"/>
                </a:lnTo>
                <a:lnTo>
                  <a:pt x="1257" y="1197"/>
                </a:lnTo>
                <a:lnTo>
                  <a:pt x="1250" y="1199"/>
                </a:lnTo>
                <a:lnTo>
                  <a:pt x="1243" y="1201"/>
                </a:lnTo>
                <a:lnTo>
                  <a:pt x="1234" y="1203"/>
                </a:lnTo>
                <a:lnTo>
                  <a:pt x="1224" y="1204"/>
                </a:lnTo>
                <a:lnTo>
                  <a:pt x="1224" y="1204"/>
                </a:lnTo>
                <a:lnTo>
                  <a:pt x="1214" y="1203"/>
                </a:lnTo>
                <a:lnTo>
                  <a:pt x="1206" y="1201"/>
                </a:lnTo>
                <a:lnTo>
                  <a:pt x="1198" y="1199"/>
                </a:lnTo>
                <a:lnTo>
                  <a:pt x="1190" y="1197"/>
                </a:lnTo>
                <a:lnTo>
                  <a:pt x="1184" y="1193"/>
                </a:lnTo>
                <a:lnTo>
                  <a:pt x="1181" y="1188"/>
                </a:lnTo>
                <a:lnTo>
                  <a:pt x="1177" y="1185"/>
                </a:lnTo>
                <a:lnTo>
                  <a:pt x="1176" y="1179"/>
                </a:lnTo>
                <a:lnTo>
                  <a:pt x="1176" y="117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6BBE8F77-234E-45EF-85C9-3C37759EA6C2}"/>
              </a:ext>
            </a:extLst>
          </p:cNvPr>
          <p:cNvSpPr>
            <a:spLocks/>
          </p:cNvSpPr>
          <p:nvPr/>
        </p:nvSpPr>
        <p:spPr bwMode="auto">
          <a:xfrm>
            <a:off x="3579223" y="1489034"/>
            <a:ext cx="2766514" cy="1664607"/>
          </a:xfrm>
          <a:custGeom>
            <a:avLst/>
            <a:gdLst>
              <a:gd name="T0" fmla="*/ 1075 w 2287"/>
              <a:gd name="T1" fmla="*/ 489 h 1458"/>
              <a:gd name="T2" fmla="*/ 978 w 2287"/>
              <a:gd name="T3" fmla="*/ 493 h 1458"/>
              <a:gd name="T4" fmla="*/ 907 w 2287"/>
              <a:gd name="T5" fmla="*/ 486 h 1458"/>
              <a:gd name="T6" fmla="*/ 823 w 2287"/>
              <a:gd name="T7" fmla="*/ 529 h 1458"/>
              <a:gd name="T8" fmla="*/ 816 w 2287"/>
              <a:gd name="T9" fmla="*/ 585 h 1458"/>
              <a:gd name="T10" fmla="*/ 181 w 2287"/>
              <a:gd name="T11" fmla="*/ 850 h 1458"/>
              <a:gd name="T12" fmla="*/ 41 w 2287"/>
              <a:gd name="T13" fmla="*/ 747 h 1458"/>
              <a:gd name="T14" fmla="*/ 5 w 2287"/>
              <a:gd name="T15" fmla="*/ 792 h 1458"/>
              <a:gd name="T16" fmla="*/ 89 w 2287"/>
              <a:gd name="T17" fmla="*/ 875 h 1458"/>
              <a:gd name="T18" fmla="*/ 198 w 2287"/>
              <a:gd name="T19" fmla="*/ 914 h 1458"/>
              <a:gd name="T20" fmla="*/ 849 w 2287"/>
              <a:gd name="T21" fmla="*/ 644 h 1458"/>
              <a:gd name="T22" fmla="*/ 1057 w 2287"/>
              <a:gd name="T23" fmla="*/ 670 h 1458"/>
              <a:gd name="T24" fmla="*/ 1189 w 2287"/>
              <a:gd name="T25" fmla="*/ 692 h 1458"/>
              <a:gd name="T26" fmla="*/ 1343 w 2287"/>
              <a:gd name="T27" fmla="*/ 698 h 1458"/>
              <a:gd name="T28" fmla="*/ 1633 w 2287"/>
              <a:gd name="T29" fmla="*/ 667 h 1458"/>
              <a:gd name="T30" fmla="*/ 1522 w 2287"/>
              <a:gd name="T31" fmla="*/ 838 h 1458"/>
              <a:gd name="T32" fmla="*/ 1511 w 2287"/>
              <a:gd name="T33" fmla="*/ 923 h 1458"/>
              <a:gd name="T34" fmla="*/ 1577 w 2287"/>
              <a:gd name="T35" fmla="*/ 1073 h 1458"/>
              <a:gd name="T36" fmla="*/ 1580 w 2287"/>
              <a:gd name="T37" fmla="*/ 1168 h 1458"/>
              <a:gd name="T38" fmla="*/ 1607 w 2287"/>
              <a:gd name="T39" fmla="*/ 1277 h 1458"/>
              <a:gd name="T40" fmla="*/ 1564 w 2287"/>
              <a:gd name="T41" fmla="*/ 1354 h 1458"/>
              <a:gd name="T42" fmla="*/ 1515 w 2287"/>
              <a:gd name="T43" fmla="*/ 1376 h 1458"/>
              <a:gd name="T44" fmla="*/ 1529 w 2287"/>
              <a:gd name="T45" fmla="*/ 1444 h 1458"/>
              <a:gd name="T46" fmla="*/ 1627 w 2287"/>
              <a:gd name="T47" fmla="*/ 1453 h 1458"/>
              <a:gd name="T48" fmla="*/ 1799 w 2287"/>
              <a:gd name="T49" fmla="*/ 1394 h 1458"/>
              <a:gd name="T50" fmla="*/ 1752 w 2287"/>
              <a:gd name="T51" fmla="*/ 1302 h 1458"/>
              <a:gd name="T52" fmla="*/ 1719 w 2287"/>
              <a:gd name="T53" fmla="*/ 1234 h 1458"/>
              <a:gd name="T54" fmla="*/ 1727 w 2287"/>
              <a:gd name="T55" fmla="*/ 987 h 1458"/>
              <a:gd name="T56" fmla="*/ 1834 w 2287"/>
              <a:gd name="T57" fmla="*/ 913 h 1458"/>
              <a:gd name="T58" fmla="*/ 2142 w 2287"/>
              <a:gd name="T59" fmla="*/ 705 h 1458"/>
              <a:gd name="T60" fmla="*/ 2233 w 2287"/>
              <a:gd name="T61" fmla="*/ 721 h 1458"/>
              <a:gd name="T62" fmla="*/ 2281 w 2287"/>
              <a:gd name="T63" fmla="*/ 675 h 1458"/>
              <a:gd name="T64" fmla="*/ 2272 w 2287"/>
              <a:gd name="T65" fmla="*/ 602 h 1458"/>
              <a:gd name="T66" fmla="*/ 2247 w 2287"/>
              <a:gd name="T67" fmla="*/ 560 h 1458"/>
              <a:gd name="T68" fmla="*/ 2098 w 2287"/>
              <a:gd name="T69" fmla="*/ 531 h 1458"/>
              <a:gd name="T70" fmla="*/ 2079 w 2287"/>
              <a:gd name="T71" fmla="*/ 552 h 1458"/>
              <a:gd name="T72" fmla="*/ 2061 w 2287"/>
              <a:gd name="T73" fmla="*/ 589 h 1458"/>
              <a:gd name="T74" fmla="*/ 2023 w 2287"/>
              <a:gd name="T75" fmla="*/ 645 h 1458"/>
              <a:gd name="T76" fmla="*/ 1969 w 2287"/>
              <a:gd name="T77" fmla="*/ 644 h 1458"/>
              <a:gd name="T78" fmla="*/ 1992 w 2287"/>
              <a:gd name="T79" fmla="*/ 467 h 1458"/>
              <a:gd name="T80" fmla="*/ 1950 w 2287"/>
              <a:gd name="T81" fmla="*/ 313 h 1458"/>
              <a:gd name="T82" fmla="*/ 1880 w 2287"/>
              <a:gd name="T83" fmla="*/ 264 h 1458"/>
              <a:gd name="T84" fmla="*/ 1766 w 2287"/>
              <a:gd name="T85" fmla="*/ 268 h 1458"/>
              <a:gd name="T86" fmla="*/ 1725 w 2287"/>
              <a:gd name="T87" fmla="*/ 109 h 1458"/>
              <a:gd name="T88" fmla="*/ 1722 w 2287"/>
              <a:gd name="T89" fmla="*/ 34 h 1458"/>
              <a:gd name="T90" fmla="*/ 1649 w 2287"/>
              <a:gd name="T91" fmla="*/ 0 h 1458"/>
              <a:gd name="T92" fmla="*/ 1562 w 2287"/>
              <a:gd name="T93" fmla="*/ 47 h 1458"/>
              <a:gd name="T94" fmla="*/ 1497 w 2287"/>
              <a:gd name="T95" fmla="*/ 103 h 1458"/>
              <a:gd name="T96" fmla="*/ 1406 w 2287"/>
              <a:gd name="T97" fmla="*/ 115 h 1458"/>
              <a:gd name="T98" fmla="*/ 1335 w 2287"/>
              <a:gd name="T99" fmla="*/ 172 h 1458"/>
              <a:gd name="T100" fmla="*/ 1284 w 2287"/>
              <a:gd name="T101" fmla="*/ 210 h 1458"/>
              <a:gd name="T102" fmla="*/ 1250 w 2287"/>
              <a:gd name="T103" fmla="*/ 314 h 1458"/>
              <a:gd name="T104" fmla="*/ 1278 w 2287"/>
              <a:gd name="T105" fmla="*/ 389 h 1458"/>
              <a:gd name="T106" fmla="*/ 1346 w 2287"/>
              <a:gd name="T107" fmla="*/ 424 h 1458"/>
              <a:gd name="T108" fmla="*/ 1257 w 2287"/>
              <a:gd name="T109" fmla="*/ 517 h 1458"/>
              <a:gd name="T110" fmla="*/ 1292 w 2287"/>
              <a:gd name="T111" fmla="*/ 450 h 1458"/>
              <a:gd name="T112" fmla="*/ 1263 w 2287"/>
              <a:gd name="T113" fmla="*/ 431 h 1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287" h="1458">
                <a:moveTo>
                  <a:pt x="1261" y="432"/>
                </a:moveTo>
                <a:lnTo>
                  <a:pt x="1097" y="500"/>
                </a:lnTo>
                <a:lnTo>
                  <a:pt x="1097" y="500"/>
                </a:lnTo>
                <a:lnTo>
                  <a:pt x="1095" y="498"/>
                </a:lnTo>
                <a:lnTo>
                  <a:pt x="1093" y="497"/>
                </a:lnTo>
                <a:lnTo>
                  <a:pt x="1089" y="494"/>
                </a:lnTo>
                <a:lnTo>
                  <a:pt x="1083" y="492"/>
                </a:lnTo>
                <a:lnTo>
                  <a:pt x="1075" y="489"/>
                </a:lnTo>
                <a:lnTo>
                  <a:pt x="1064" y="487"/>
                </a:lnTo>
                <a:lnTo>
                  <a:pt x="1050" y="486"/>
                </a:lnTo>
                <a:lnTo>
                  <a:pt x="1050" y="486"/>
                </a:lnTo>
                <a:lnTo>
                  <a:pt x="1034" y="485"/>
                </a:lnTo>
                <a:lnTo>
                  <a:pt x="1020" y="486"/>
                </a:lnTo>
                <a:lnTo>
                  <a:pt x="1007" y="487"/>
                </a:lnTo>
                <a:lnTo>
                  <a:pt x="995" y="488"/>
                </a:lnTo>
                <a:lnTo>
                  <a:pt x="978" y="493"/>
                </a:lnTo>
                <a:lnTo>
                  <a:pt x="971" y="495"/>
                </a:lnTo>
                <a:lnTo>
                  <a:pt x="971" y="495"/>
                </a:lnTo>
                <a:lnTo>
                  <a:pt x="968" y="495"/>
                </a:lnTo>
                <a:lnTo>
                  <a:pt x="962" y="494"/>
                </a:lnTo>
                <a:lnTo>
                  <a:pt x="946" y="488"/>
                </a:lnTo>
                <a:lnTo>
                  <a:pt x="935" y="486"/>
                </a:lnTo>
                <a:lnTo>
                  <a:pt x="922" y="485"/>
                </a:lnTo>
                <a:lnTo>
                  <a:pt x="907" y="486"/>
                </a:lnTo>
                <a:lnTo>
                  <a:pt x="900" y="487"/>
                </a:lnTo>
                <a:lnTo>
                  <a:pt x="892" y="489"/>
                </a:lnTo>
                <a:lnTo>
                  <a:pt x="892" y="489"/>
                </a:lnTo>
                <a:lnTo>
                  <a:pt x="876" y="495"/>
                </a:lnTo>
                <a:lnTo>
                  <a:pt x="862" y="503"/>
                </a:lnTo>
                <a:lnTo>
                  <a:pt x="847" y="511"/>
                </a:lnTo>
                <a:lnTo>
                  <a:pt x="834" y="521"/>
                </a:lnTo>
                <a:lnTo>
                  <a:pt x="823" y="529"/>
                </a:lnTo>
                <a:lnTo>
                  <a:pt x="816" y="539"/>
                </a:lnTo>
                <a:lnTo>
                  <a:pt x="810" y="549"/>
                </a:lnTo>
                <a:lnTo>
                  <a:pt x="809" y="554"/>
                </a:lnTo>
                <a:lnTo>
                  <a:pt x="809" y="558"/>
                </a:lnTo>
                <a:lnTo>
                  <a:pt x="809" y="558"/>
                </a:lnTo>
                <a:lnTo>
                  <a:pt x="810" y="567"/>
                </a:lnTo>
                <a:lnTo>
                  <a:pt x="813" y="577"/>
                </a:lnTo>
                <a:lnTo>
                  <a:pt x="816" y="585"/>
                </a:lnTo>
                <a:lnTo>
                  <a:pt x="820" y="594"/>
                </a:lnTo>
                <a:lnTo>
                  <a:pt x="827" y="606"/>
                </a:lnTo>
                <a:lnTo>
                  <a:pt x="829" y="611"/>
                </a:lnTo>
                <a:lnTo>
                  <a:pt x="224" y="857"/>
                </a:lnTo>
                <a:lnTo>
                  <a:pt x="224" y="857"/>
                </a:lnTo>
                <a:lnTo>
                  <a:pt x="218" y="857"/>
                </a:lnTo>
                <a:lnTo>
                  <a:pt x="203" y="855"/>
                </a:lnTo>
                <a:lnTo>
                  <a:pt x="181" y="850"/>
                </a:lnTo>
                <a:lnTo>
                  <a:pt x="170" y="848"/>
                </a:lnTo>
                <a:lnTo>
                  <a:pt x="161" y="843"/>
                </a:lnTo>
                <a:lnTo>
                  <a:pt x="161" y="843"/>
                </a:lnTo>
                <a:lnTo>
                  <a:pt x="147" y="835"/>
                </a:lnTo>
                <a:lnTo>
                  <a:pt x="131" y="823"/>
                </a:lnTo>
                <a:lnTo>
                  <a:pt x="90" y="790"/>
                </a:lnTo>
                <a:lnTo>
                  <a:pt x="41" y="747"/>
                </a:lnTo>
                <a:lnTo>
                  <a:pt x="41" y="747"/>
                </a:lnTo>
                <a:lnTo>
                  <a:pt x="23" y="753"/>
                </a:lnTo>
                <a:lnTo>
                  <a:pt x="8" y="759"/>
                </a:lnTo>
                <a:lnTo>
                  <a:pt x="4" y="763"/>
                </a:lnTo>
                <a:lnTo>
                  <a:pt x="1" y="766"/>
                </a:lnTo>
                <a:lnTo>
                  <a:pt x="1" y="766"/>
                </a:lnTo>
                <a:lnTo>
                  <a:pt x="0" y="771"/>
                </a:lnTo>
                <a:lnTo>
                  <a:pt x="1" y="780"/>
                </a:lnTo>
                <a:lnTo>
                  <a:pt x="5" y="792"/>
                </a:lnTo>
                <a:lnTo>
                  <a:pt x="11" y="805"/>
                </a:lnTo>
                <a:lnTo>
                  <a:pt x="18" y="819"/>
                </a:lnTo>
                <a:lnTo>
                  <a:pt x="29" y="832"/>
                </a:lnTo>
                <a:lnTo>
                  <a:pt x="41" y="845"/>
                </a:lnTo>
                <a:lnTo>
                  <a:pt x="47" y="850"/>
                </a:lnTo>
                <a:lnTo>
                  <a:pt x="55" y="855"/>
                </a:lnTo>
                <a:lnTo>
                  <a:pt x="55" y="855"/>
                </a:lnTo>
                <a:lnTo>
                  <a:pt x="89" y="875"/>
                </a:lnTo>
                <a:lnTo>
                  <a:pt x="108" y="886"/>
                </a:lnTo>
                <a:lnTo>
                  <a:pt x="127" y="896"/>
                </a:lnTo>
                <a:lnTo>
                  <a:pt x="146" y="904"/>
                </a:lnTo>
                <a:lnTo>
                  <a:pt x="164" y="910"/>
                </a:lnTo>
                <a:lnTo>
                  <a:pt x="182" y="914"/>
                </a:lnTo>
                <a:lnTo>
                  <a:pt x="191" y="914"/>
                </a:lnTo>
                <a:lnTo>
                  <a:pt x="198" y="914"/>
                </a:lnTo>
                <a:lnTo>
                  <a:pt x="198" y="914"/>
                </a:lnTo>
                <a:lnTo>
                  <a:pt x="211" y="910"/>
                </a:lnTo>
                <a:lnTo>
                  <a:pt x="237" y="901"/>
                </a:lnTo>
                <a:lnTo>
                  <a:pt x="315" y="869"/>
                </a:lnTo>
                <a:lnTo>
                  <a:pt x="421" y="826"/>
                </a:lnTo>
                <a:lnTo>
                  <a:pt x="538" y="777"/>
                </a:lnTo>
                <a:lnTo>
                  <a:pt x="753" y="685"/>
                </a:lnTo>
                <a:lnTo>
                  <a:pt x="849" y="644"/>
                </a:lnTo>
                <a:lnTo>
                  <a:pt x="849" y="644"/>
                </a:lnTo>
                <a:lnTo>
                  <a:pt x="862" y="648"/>
                </a:lnTo>
                <a:lnTo>
                  <a:pt x="895" y="656"/>
                </a:lnTo>
                <a:lnTo>
                  <a:pt x="917" y="660"/>
                </a:lnTo>
                <a:lnTo>
                  <a:pt x="938" y="664"/>
                </a:lnTo>
                <a:lnTo>
                  <a:pt x="961" y="667"/>
                </a:lnTo>
                <a:lnTo>
                  <a:pt x="982" y="668"/>
                </a:lnTo>
                <a:lnTo>
                  <a:pt x="982" y="668"/>
                </a:lnTo>
                <a:lnTo>
                  <a:pt x="1057" y="670"/>
                </a:lnTo>
                <a:lnTo>
                  <a:pt x="1085" y="670"/>
                </a:lnTo>
                <a:lnTo>
                  <a:pt x="1092" y="669"/>
                </a:lnTo>
                <a:lnTo>
                  <a:pt x="1095" y="668"/>
                </a:lnTo>
                <a:lnTo>
                  <a:pt x="1095" y="668"/>
                </a:lnTo>
                <a:lnTo>
                  <a:pt x="1100" y="669"/>
                </a:lnTo>
                <a:lnTo>
                  <a:pt x="1113" y="673"/>
                </a:lnTo>
                <a:lnTo>
                  <a:pt x="1159" y="685"/>
                </a:lnTo>
                <a:lnTo>
                  <a:pt x="1189" y="692"/>
                </a:lnTo>
                <a:lnTo>
                  <a:pt x="1221" y="698"/>
                </a:lnTo>
                <a:lnTo>
                  <a:pt x="1255" y="704"/>
                </a:lnTo>
                <a:lnTo>
                  <a:pt x="1272" y="705"/>
                </a:lnTo>
                <a:lnTo>
                  <a:pt x="1288" y="706"/>
                </a:lnTo>
                <a:lnTo>
                  <a:pt x="1288" y="706"/>
                </a:lnTo>
                <a:lnTo>
                  <a:pt x="1305" y="705"/>
                </a:lnTo>
                <a:lnTo>
                  <a:pt x="1324" y="703"/>
                </a:lnTo>
                <a:lnTo>
                  <a:pt x="1343" y="698"/>
                </a:lnTo>
                <a:lnTo>
                  <a:pt x="1364" y="693"/>
                </a:lnTo>
                <a:lnTo>
                  <a:pt x="1385" y="686"/>
                </a:lnTo>
                <a:lnTo>
                  <a:pt x="1406" y="679"/>
                </a:lnTo>
                <a:lnTo>
                  <a:pt x="1447" y="663"/>
                </a:lnTo>
                <a:lnTo>
                  <a:pt x="1484" y="646"/>
                </a:lnTo>
                <a:lnTo>
                  <a:pt x="1514" y="632"/>
                </a:lnTo>
                <a:lnTo>
                  <a:pt x="1541" y="619"/>
                </a:lnTo>
                <a:lnTo>
                  <a:pt x="1633" y="667"/>
                </a:lnTo>
                <a:lnTo>
                  <a:pt x="1633" y="667"/>
                </a:lnTo>
                <a:lnTo>
                  <a:pt x="1619" y="686"/>
                </a:lnTo>
                <a:lnTo>
                  <a:pt x="1584" y="734"/>
                </a:lnTo>
                <a:lnTo>
                  <a:pt x="1565" y="763"/>
                </a:lnTo>
                <a:lnTo>
                  <a:pt x="1546" y="790"/>
                </a:lnTo>
                <a:lnTo>
                  <a:pt x="1532" y="817"/>
                </a:lnTo>
                <a:lnTo>
                  <a:pt x="1526" y="829"/>
                </a:lnTo>
                <a:lnTo>
                  <a:pt x="1522" y="838"/>
                </a:lnTo>
                <a:lnTo>
                  <a:pt x="1522" y="838"/>
                </a:lnTo>
                <a:lnTo>
                  <a:pt x="1512" y="871"/>
                </a:lnTo>
                <a:lnTo>
                  <a:pt x="1510" y="884"/>
                </a:lnTo>
                <a:lnTo>
                  <a:pt x="1509" y="895"/>
                </a:lnTo>
                <a:lnTo>
                  <a:pt x="1508" y="904"/>
                </a:lnTo>
                <a:lnTo>
                  <a:pt x="1509" y="911"/>
                </a:lnTo>
                <a:lnTo>
                  <a:pt x="1510" y="919"/>
                </a:lnTo>
                <a:lnTo>
                  <a:pt x="1511" y="923"/>
                </a:lnTo>
                <a:lnTo>
                  <a:pt x="1511" y="923"/>
                </a:lnTo>
                <a:lnTo>
                  <a:pt x="1532" y="970"/>
                </a:lnTo>
                <a:lnTo>
                  <a:pt x="1544" y="998"/>
                </a:lnTo>
                <a:lnTo>
                  <a:pt x="1551" y="1016"/>
                </a:lnTo>
                <a:lnTo>
                  <a:pt x="1551" y="1016"/>
                </a:lnTo>
                <a:lnTo>
                  <a:pt x="1557" y="1030"/>
                </a:lnTo>
                <a:lnTo>
                  <a:pt x="1568" y="1052"/>
                </a:lnTo>
                <a:lnTo>
                  <a:pt x="1577" y="1073"/>
                </a:lnTo>
                <a:lnTo>
                  <a:pt x="1582" y="1086"/>
                </a:lnTo>
                <a:lnTo>
                  <a:pt x="1582" y="1086"/>
                </a:lnTo>
                <a:lnTo>
                  <a:pt x="1583" y="1097"/>
                </a:lnTo>
                <a:lnTo>
                  <a:pt x="1584" y="1115"/>
                </a:lnTo>
                <a:lnTo>
                  <a:pt x="1586" y="1133"/>
                </a:lnTo>
                <a:lnTo>
                  <a:pt x="1584" y="1144"/>
                </a:lnTo>
                <a:lnTo>
                  <a:pt x="1584" y="1144"/>
                </a:lnTo>
                <a:lnTo>
                  <a:pt x="1580" y="1168"/>
                </a:lnTo>
                <a:lnTo>
                  <a:pt x="1578" y="1183"/>
                </a:lnTo>
                <a:lnTo>
                  <a:pt x="1578" y="1195"/>
                </a:lnTo>
                <a:lnTo>
                  <a:pt x="1578" y="1195"/>
                </a:lnTo>
                <a:lnTo>
                  <a:pt x="1582" y="1212"/>
                </a:lnTo>
                <a:lnTo>
                  <a:pt x="1589" y="1234"/>
                </a:lnTo>
                <a:lnTo>
                  <a:pt x="1602" y="1266"/>
                </a:lnTo>
                <a:lnTo>
                  <a:pt x="1602" y="1266"/>
                </a:lnTo>
                <a:lnTo>
                  <a:pt x="1607" y="1277"/>
                </a:lnTo>
                <a:lnTo>
                  <a:pt x="1611" y="1290"/>
                </a:lnTo>
                <a:lnTo>
                  <a:pt x="1615" y="1308"/>
                </a:lnTo>
                <a:lnTo>
                  <a:pt x="1615" y="1308"/>
                </a:lnTo>
                <a:lnTo>
                  <a:pt x="1612" y="1313"/>
                </a:lnTo>
                <a:lnTo>
                  <a:pt x="1601" y="1324"/>
                </a:lnTo>
                <a:lnTo>
                  <a:pt x="1584" y="1339"/>
                </a:lnTo>
                <a:lnTo>
                  <a:pt x="1575" y="1347"/>
                </a:lnTo>
                <a:lnTo>
                  <a:pt x="1564" y="1354"/>
                </a:lnTo>
                <a:lnTo>
                  <a:pt x="1564" y="1354"/>
                </a:lnTo>
                <a:lnTo>
                  <a:pt x="1552" y="1360"/>
                </a:lnTo>
                <a:lnTo>
                  <a:pt x="1542" y="1363"/>
                </a:lnTo>
                <a:lnTo>
                  <a:pt x="1533" y="1364"/>
                </a:lnTo>
                <a:lnTo>
                  <a:pt x="1526" y="1367"/>
                </a:lnTo>
                <a:lnTo>
                  <a:pt x="1518" y="1370"/>
                </a:lnTo>
                <a:lnTo>
                  <a:pt x="1516" y="1373"/>
                </a:lnTo>
                <a:lnTo>
                  <a:pt x="1515" y="1376"/>
                </a:lnTo>
                <a:lnTo>
                  <a:pt x="1512" y="1381"/>
                </a:lnTo>
                <a:lnTo>
                  <a:pt x="1512" y="1386"/>
                </a:lnTo>
                <a:lnTo>
                  <a:pt x="1511" y="1399"/>
                </a:lnTo>
                <a:lnTo>
                  <a:pt x="1511" y="1399"/>
                </a:lnTo>
                <a:lnTo>
                  <a:pt x="1514" y="1415"/>
                </a:lnTo>
                <a:lnTo>
                  <a:pt x="1517" y="1427"/>
                </a:lnTo>
                <a:lnTo>
                  <a:pt x="1522" y="1436"/>
                </a:lnTo>
                <a:lnTo>
                  <a:pt x="1529" y="1444"/>
                </a:lnTo>
                <a:lnTo>
                  <a:pt x="1538" y="1450"/>
                </a:lnTo>
                <a:lnTo>
                  <a:pt x="1548" y="1453"/>
                </a:lnTo>
                <a:lnTo>
                  <a:pt x="1562" y="1456"/>
                </a:lnTo>
                <a:lnTo>
                  <a:pt x="1576" y="1458"/>
                </a:lnTo>
                <a:lnTo>
                  <a:pt x="1576" y="1458"/>
                </a:lnTo>
                <a:lnTo>
                  <a:pt x="1586" y="1458"/>
                </a:lnTo>
                <a:lnTo>
                  <a:pt x="1598" y="1457"/>
                </a:lnTo>
                <a:lnTo>
                  <a:pt x="1627" y="1453"/>
                </a:lnTo>
                <a:lnTo>
                  <a:pt x="1663" y="1446"/>
                </a:lnTo>
                <a:lnTo>
                  <a:pt x="1702" y="1438"/>
                </a:lnTo>
                <a:lnTo>
                  <a:pt x="1768" y="1422"/>
                </a:lnTo>
                <a:lnTo>
                  <a:pt x="1795" y="1414"/>
                </a:lnTo>
                <a:lnTo>
                  <a:pt x="1795" y="1414"/>
                </a:lnTo>
                <a:lnTo>
                  <a:pt x="1796" y="1409"/>
                </a:lnTo>
                <a:lnTo>
                  <a:pt x="1798" y="1403"/>
                </a:lnTo>
                <a:lnTo>
                  <a:pt x="1799" y="1394"/>
                </a:lnTo>
                <a:lnTo>
                  <a:pt x="1798" y="1385"/>
                </a:lnTo>
                <a:lnTo>
                  <a:pt x="1796" y="1374"/>
                </a:lnTo>
                <a:lnTo>
                  <a:pt x="1793" y="1363"/>
                </a:lnTo>
                <a:lnTo>
                  <a:pt x="1787" y="1351"/>
                </a:lnTo>
                <a:lnTo>
                  <a:pt x="1787" y="1351"/>
                </a:lnTo>
                <a:lnTo>
                  <a:pt x="1775" y="1332"/>
                </a:lnTo>
                <a:lnTo>
                  <a:pt x="1763" y="1317"/>
                </a:lnTo>
                <a:lnTo>
                  <a:pt x="1752" y="1302"/>
                </a:lnTo>
                <a:lnTo>
                  <a:pt x="1741" y="1288"/>
                </a:lnTo>
                <a:lnTo>
                  <a:pt x="1741" y="1288"/>
                </a:lnTo>
                <a:lnTo>
                  <a:pt x="1732" y="1275"/>
                </a:lnTo>
                <a:lnTo>
                  <a:pt x="1725" y="1264"/>
                </a:lnTo>
                <a:lnTo>
                  <a:pt x="1722" y="1259"/>
                </a:lnTo>
                <a:lnTo>
                  <a:pt x="1721" y="1253"/>
                </a:lnTo>
                <a:lnTo>
                  <a:pt x="1720" y="1245"/>
                </a:lnTo>
                <a:lnTo>
                  <a:pt x="1719" y="1234"/>
                </a:lnTo>
                <a:lnTo>
                  <a:pt x="1719" y="1118"/>
                </a:lnTo>
                <a:lnTo>
                  <a:pt x="1719" y="1042"/>
                </a:lnTo>
                <a:lnTo>
                  <a:pt x="1719" y="1042"/>
                </a:lnTo>
                <a:lnTo>
                  <a:pt x="1719" y="1024"/>
                </a:lnTo>
                <a:lnTo>
                  <a:pt x="1719" y="1014"/>
                </a:lnTo>
                <a:lnTo>
                  <a:pt x="1719" y="1005"/>
                </a:lnTo>
                <a:lnTo>
                  <a:pt x="1722" y="996"/>
                </a:lnTo>
                <a:lnTo>
                  <a:pt x="1727" y="987"/>
                </a:lnTo>
                <a:lnTo>
                  <a:pt x="1734" y="979"/>
                </a:lnTo>
                <a:lnTo>
                  <a:pt x="1746" y="970"/>
                </a:lnTo>
                <a:lnTo>
                  <a:pt x="1746" y="970"/>
                </a:lnTo>
                <a:lnTo>
                  <a:pt x="1766" y="958"/>
                </a:lnTo>
                <a:lnTo>
                  <a:pt x="1776" y="952"/>
                </a:lnTo>
                <a:lnTo>
                  <a:pt x="1788" y="945"/>
                </a:lnTo>
                <a:lnTo>
                  <a:pt x="1807" y="932"/>
                </a:lnTo>
                <a:lnTo>
                  <a:pt x="1834" y="913"/>
                </a:lnTo>
                <a:lnTo>
                  <a:pt x="1925" y="843"/>
                </a:lnTo>
                <a:lnTo>
                  <a:pt x="1925" y="843"/>
                </a:lnTo>
                <a:lnTo>
                  <a:pt x="2070" y="729"/>
                </a:lnTo>
                <a:lnTo>
                  <a:pt x="2096" y="708"/>
                </a:lnTo>
                <a:lnTo>
                  <a:pt x="2096" y="708"/>
                </a:lnTo>
                <a:lnTo>
                  <a:pt x="2106" y="706"/>
                </a:lnTo>
                <a:lnTo>
                  <a:pt x="2127" y="705"/>
                </a:lnTo>
                <a:lnTo>
                  <a:pt x="2142" y="705"/>
                </a:lnTo>
                <a:lnTo>
                  <a:pt x="2157" y="708"/>
                </a:lnTo>
                <a:lnTo>
                  <a:pt x="2173" y="710"/>
                </a:lnTo>
                <a:lnTo>
                  <a:pt x="2187" y="714"/>
                </a:lnTo>
                <a:lnTo>
                  <a:pt x="2187" y="714"/>
                </a:lnTo>
                <a:lnTo>
                  <a:pt x="2200" y="718"/>
                </a:lnTo>
                <a:lnTo>
                  <a:pt x="2212" y="721"/>
                </a:lnTo>
                <a:lnTo>
                  <a:pt x="2223" y="722"/>
                </a:lnTo>
                <a:lnTo>
                  <a:pt x="2233" y="721"/>
                </a:lnTo>
                <a:lnTo>
                  <a:pt x="2241" y="717"/>
                </a:lnTo>
                <a:lnTo>
                  <a:pt x="2248" y="714"/>
                </a:lnTo>
                <a:lnTo>
                  <a:pt x="2254" y="708"/>
                </a:lnTo>
                <a:lnTo>
                  <a:pt x="2260" y="702"/>
                </a:lnTo>
                <a:lnTo>
                  <a:pt x="2260" y="702"/>
                </a:lnTo>
                <a:lnTo>
                  <a:pt x="2270" y="688"/>
                </a:lnTo>
                <a:lnTo>
                  <a:pt x="2276" y="682"/>
                </a:lnTo>
                <a:lnTo>
                  <a:pt x="2281" y="675"/>
                </a:lnTo>
                <a:lnTo>
                  <a:pt x="2284" y="668"/>
                </a:lnTo>
                <a:lnTo>
                  <a:pt x="2287" y="660"/>
                </a:lnTo>
                <a:lnTo>
                  <a:pt x="2287" y="650"/>
                </a:lnTo>
                <a:lnTo>
                  <a:pt x="2284" y="639"/>
                </a:lnTo>
                <a:lnTo>
                  <a:pt x="2284" y="639"/>
                </a:lnTo>
                <a:lnTo>
                  <a:pt x="2279" y="621"/>
                </a:lnTo>
                <a:lnTo>
                  <a:pt x="2276" y="609"/>
                </a:lnTo>
                <a:lnTo>
                  <a:pt x="2272" y="602"/>
                </a:lnTo>
                <a:lnTo>
                  <a:pt x="2266" y="594"/>
                </a:lnTo>
                <a:lnTo>
                  <a:pt x="2266" y="594"/>
                </a:lnTo>
                <a:lnTo>
                  <a:pt x="2260" y="584"/>
                </a:lnTo>
                <a:lnTo>
                  <a:pt x="2255" y="576"/>
                </a:lnTo>
                <a:lnTo>
                  <a:pt x="2252" y="569"/>
                </a:lnTo>
                <a:lnTo>
                  <a:pt x="2249" y="563"/>
                </a:lnTo>
                <a:lnTo>
                  <a:pt x="2249" y="563"/>
                </a:lnTo>
                <a:lnTo>
                  <a:pt x="2247" y="560"/>
                </a:lnTo>
                <a:lnTo>
                  <a:pt x="2241" y="558"/>
                </a:lnTo>
                <a:lnTo>
                  <a:pt x="2224" y="553"/>
                </a:lnTo>
                <a:lnTo>
                  <a:pt x="2200" y="548"/>
                </a:lnTo>
                <a:lnTo>
                  <a:pt x="2169" y="543"/>
                </a:lnTo>
                <a:lnTo>
                  <a:pt x="2169" y="543"/>
                </a:lnTo>
                <a:lnTo>
                  <a:pt x="2136" y="539"/>
                </a:lnTo>
                <a:lnTo>
                  <a:pt x="2109" y="534"/>
                </a:lnTo>
                <a:lnTo>
                  <a:pt x="2098" y="531"/>
                </a:lnTo>
                <a:lnTo>
                  <a:pt x="2090" y="531"/>
                </a:lnTo>
                <a:lnTo>
                  <a:pt x="2084" y="533"/>
                </a:lnTo>
                <a:lnTo>
                  <a:pt x="2083" y="534"/>
                </a:lnTo>
                <a:lnTo>
                  <a:pt x="2082" y="535"/>
                </a:lnTo>
                <a:lnTo>
                  <a:pt x="2082" y="535"/>
                </a:lnTo>
                <a:lnTo>
                  <a:pt x="2079" y="543"/>
                </a:lnTo>
                <a:lnTo>
                  <a:pt x="2079" y="552"/>
                </a:lnTo>
                <a:lnTo>
                  <a:pt x="2079" y="552"/>
                </a:lnTo>
                <a:lnTo>
                  <a:pt x="2079" y="561"/>
                </a:lnTo>
                <a:lnTo>
                  <a:pt x="2079" y="570"/>
                </a:lnTo>
                <a:lnTo>
                  <a:pt x="2078" y="575"/>
                </a:lnTo>
                <a:lnTo>
                  <a:pt x="2076" y="579"/>
                </a:lnTo>
                <a:lnTo>
                  <a:pt x="2073" y="583"/>
                </a:lnTo>
                <a:lnTo>
                  <a:pt x="2070" y="585"/>
                </a:lnTo>
                <a:lnTo>
                  <a:pt x="2070" y="585"/>
                </a:lnTo>
                <a:lnTo>
                  <a:pt x="2061" y="589"/>
                </a:lnTo>
                <a:lnTo>
                  <a:pt x="2056" y="591"/>
                </a:lnTo>
                <a:lnTo>
                  <a:pt x="2053" y="596"/>
                </a:lnTo>
                <a:lnTo>
                  <a:pt x="2047" y="606"/>
                </a:lnTo>
                <a:lnTo>
                  <a:pt x="2047" y="606"/>
                </a:lnTo>
                <a:lnTo>
                  <a:pt x="2034" y="628"/>
                </a:lnTo>
                <a:lnTo>
                  <a:pt x="2028" y="642"/>
                </a:lnTo>
                <a:lnTo>
                  <a:pt x="2028" y="642"/>
                </a:lnTo>
                <a:lnTo>
                  <a:pt x="2023" y="645"/>
                </a:lnTo>
                <a:lnTo>
                  <a:pt x="2013" y="651"/>
                </a:lnTo>
                <a:lnTo>
                  <a:pt x="1983" y="668"/>
                </a:lnTo>
                <a:lnTo>
                  <a:pt x="1940" y="690"/>
                </a:lnTo>
                <a:lnTo>
                  <a:pt x="1940" y="690"/>
                </a:lnTo>
                <a:lnTo>
                  <a:pt x="1947" y="682"/>
                </a:lnTo>
                <a:lnTo>
                  <a:pt x="1953" y="674"/>
                </a:lnTo>
                <a:lnTo>
                  <a:pt x="1961" y="661"/>
                </a:lnTo>
                <a:lnTo>
                  <a:pt x="1969" y="644"/>
                </a:lnTo>
                <a:lnTo>
                  <a:pt x="1976" y="623"/>
                </a:lnTo>
                <a:lnTo>
                  <a:pt x="1980" y="611"/>
                </a:lnTo>
                <a:lnTo>
                  <a:pt x="1982" y="596"/>
                </a:lnTo>
                <a:lnTo>
                  <a:pt x="1985" y="581"/>
                </a:lnTo>
                <a:lnTo>
                  <a:pt x="1986" y="565"/>
                </a:lnTo>
                <a:lnTo>
                  <a:pt x="1986" y="565"/>
                </a:lnTo>
                <a:lnTo>
                  <a:pt x="1989" y="506"/>
                </a:lnTo>
                <a:lnTo>
                  <a:pt x="1992" y="467"/>
                </a:lnTo>
                <a:lnTo>
                  <a:pt x="1993" y="418"/>
                </a:lnTo>
                <a:lnTo>
                  <a:pt x="1993" y="418"/>
                </a:lnTo>
                <a:lnTo>
                  <a:pt x="1992" y="412"/>
                </a:lnTo>
                <a:lnTo>
                  <a:pt x="1991" y="403"/>
                </a:lnTo>
                <a:lnTo>
                  <a:pt x="1985" y="384"/>
                </a:lnTo>
                <a:lnTo>
                  <a:pt x="1975" y="361"/>
                </a:lnTo>
                <a:lnTo>
                  <a:pt x="1964" y="337"/>
                </a:lnTo>
                <a:lnTo>
                  <a:pt x="1950" y="313"/>
                </a:lnTo>
                <a:lnTo>
                  <a:pt x="1941" y="302"/>
                </a:lnTo>
                <a:lnTo>
                  <a:pt x="1934" y="293"/>
                </a:lnTo>
                <a:lnTo>
                  <a:pt x="1926" y="283"/>
                </a:lnTo>
                <a:lnTo>
                  <a:pt x="1917" y="276"/>
                </a:lnTo>
                <a:lnTo>
                  <a:pt x="1908" y="271"/>
                </a:lnTo>
                <a:lnTo>
                  <a:pt x="1899" y="268"/>
                </a:lnTo>
                <a:lnTo>
                  <a:pt x="1899" y="268"/>
                </a:lnTo>
                <a:lnTo>
                  <a:pt x="1880" y="264"/>
                </a:lnTo>
                <a:lnTo>
                  <a:pt x="1861" y="263"/>
                </a:lnTo>
                <a:lnTo>
                  <a:pt x="1841" y="263"/>
                </a:lnTo>
                <a:lnTo>
                  <a:pt x="1822" y="265"/>
                </a:lnTo>
                <a:lnTo>
                  <a:pt x="1790" y="269"/>
                </a:lnTo>
                <a:lnTo>
                  <a:pt x="1772" y="271"/>
                </a:lnTo>
                <a:lnTo>
                  <a:pt x="1772" y="271"/>
                </a:lnTo>
                <a:lnTo>
                  <a:pt x="1770" y="271"/>
                </a:lnTo>
                <a:lnTo>
                  <a:pt x="1766" y="268"/>
                </a:lnTo>
                <a:lnTo>
                  <a:pt x="1757" y="258"/>
                </a:lnTo>
                <a:lnTo>
                  <a:pt x="1732" y="228"/>
                </a:lnTo>
                <a:lnTo>
                  <a:pt x="1709" y="198"/>
                </a:lnTo>
                <a:lnTo>
                  <a:pt x="1698" y="185"/>
                </a:lnTo>
                <a:lnTo>
                  <a:pt x="1698" y="185"/>
                </a:lnTo>
                <a:lnTo>
                  <a:pt x="1704" y="168"/>
                </a:lnTo>
                <a:lnTo>
                  <a:pt x="1719" y="131"/>
                </a:lnTo>
                <a:lnTo>
                  <a:pt x="1725" y="109"/>
                </a:lnTo>
                <a:lnTo>
                  <a:pt x="1731" y="88"/>
                </a:lnTo>
                <a:lnTo>
                  <a:pt x="1734" y="70"/>
                </a:lnTo>
                <a:lnTo>
                  <a:pt x="1734" y="62"/>
                </a:lnTo>
                <a:lnTo>
                  <a:pt x="1733" y="56"/>
                </a:lnTo>
                <a:lnTo>
                  <a:pt x="1733" y="56"/>
                </a:lnTo>
                <a:lnTo>
                  <a:pt x="1732" y="51"/>
                </a:lnTo>
                <a:lnTo>
                  <a:pt x="1729" y="45"/>
                </a:lnTo>
                <a:lnTo>
                  <a:pt x="1722" y="34"/>
                </a:lnTo>
                <a:lnTo>
                  <a:pt x="1714" y="23"/>
                </a:lnTo>
                <a:lnTo>
                  <a:pt x="1702" y="15"/>
                </a:lnTo>
                <a:lnTo>
                  <a:pt x="1689" y="8"/>
                </a:lnTo>
                <a:lnTo>
                  <a:pt x="1680" y="5"/>
                </a:lnTo>
                <a:lnTo>
                  <a:pt x="1673" y="3"/>
                </a:lnTo>
                <a:lnTo>
                  <a:pt x="1665" y="2"/>
                </a:lnTo>
                <a:lnTo>
                  <a:pt x="1657" y="0"/>
                </a:lnTo>
                <a:lnTo>
                  <a:pt x="1649" y="0"/>
                </a:lnTo>
                <a:lnTo>
                  <a:pt x="1641" y="2"/>
                </a:lnTo>
                <a:lnTo>
                  <a:pt x="1641" y="2"/>
                </a:lnTo>
                <a:lnTo>
                  <a:pt x="1631" y="4"/>
                </a:lnTo>
                <a:lnTo>
                  <a:pt x="1621" y="8"/>
                </a:lnTo>
                <a:lnTo>
                  <a:pt x="1612" y="12"/>
                </a:lnTo>
                <a:lnTo>
                  <a:pt x="1602" y="18"/>
                </a:lnTo>
                <a:lnTo>
                  <a:pt x="1582" y="33"/>
                </a:lnTo>
                <a:lnTo>
                  <a:pt x="1562" y="47"/>
                </a:lnTo>
                <a:lnTo>
                  <a:pt x="1545" y="62"/>
                </a:lnTo>
                <a:lnTo>
                  <a:pt x="1530" y="75"/>
                </a:lnTo>
                <a:lnTo>
                  <a:pt x="1518" y="87"/>
                </a:lnTo>
                <a:lnTo>
                  <a:pt x="1518" y="87"/>
                </a:lnTo>
                <a:lnTo>
                  <a:pt x="1515" y="90"/>
                </a:lnTo>
                <a:lnTo>
                  <a:pt x="1510" y="95"/>
                </a:lnTo>
                <a:lnTo>
                  <a:pt x="1504" y="99"/>
                </a:lnTo>
                <a:lnTo>
                  <a:pt x="1497" y="103"/>
                </a:lnTo>
                <a:lnTo>
                  <a:pt x="1486" y="107"/>
                </a:lnTo>
                <a:lnTo>
                  <a:pt x="1474" y="109"/>
                </a:lnTo>
                <a:lnTo>
                  <a:pt x="1460" y="109"/>
                </a:lnTo>
                <a:lnTo>
                  <a:pt x="1460" y="109"/>
                </a:lnTo>
                <a:lnTo>
                  <a:pt x="1444" y="109"/>
                </a:lnTo>
                <a:lnTo>
                  <a:pt x="1431" y="111"/>
                </a:lnTo>
                <a:lnTo>
                  <a:pt x="1418" y="113"/>
                </a:lnTo>
                <a:lnTo>
                  <a:pt x="1406" y="115"/>
                </a:lnTo>
                <a:lnTo>
                  <a:pt x="1396" y="119"/>
                </a:lnTo>
                <a:lnTo>
                  <a:pt x="1388" y="123"/>
                </a:lnTo>
                <a:lnTo>
                  <a:pt x="1377" y="129"/>
                </a:lnTo>
                <a:lnTo>
                  <a:pt x="1377" y="129"/>
                </a:lnTo>
                <a:lnTo>
                  <a:pt x="1359" y="143"/>
                </a:lnTo>
                <a:lnTo>
                  <a:pt x="1348" y="154"/>
                </a:lnTo>
                <a:lnTo>
                  <a:pt x="1335" y="172"/>
                </a:lnTo>
                <a:lnTo>
                  <a:pt x="1335" y="172"/>
                </a:lnTo>
                <a:lnTo>
                  <a:pt x="1334" y="172"/>
                </a:lnTo>
                <a:lnTo>
                  <a:pt x="1328" y="173"/>
                </a:lnTo>
                <a:lnTo>
                  <a:pt x="1319" y="175"/>
                </a:lnTo>
                <a:lnTo>
                  <a:pt x="1307" y="183"/>
                </a:lnTo>
                <a:lnTo>
                  <a:pt x="1302" y="187"/>
                </a:lnTo>
                <a:lnTo>
                  <a:pt x="1296" y="193"/>
                </a:lnTo>
                <a:lnTo>
                  <a:pt x="1290" y="201"/>
                </a:lnTo>
                <a:lnTo>
                  <a:pt x="1284" y="210"/>
                </a:lnTo>
                <a:lnTo>
                  <a:pt x="1276" y="221"/>
                </a:lnTo>
                <a:lnTo>
                  <a:pt x="1270" y="233"/>
                </a:lnTo>
                <a:lnTo>
                  <a:pt x="1264" y="249"/>
                </a:lnTo>
                <a:lnTo>
                  <a:pt x="1258" y="265"/>
                </a:lnTo>
                <a:lnTo>
                  <a:pt x="1258" y="265"/>
                </a:lnTo>
                <a:lnTo>
                  <a:pt x="1255" y="283"/>
                </a:lnTo>
                <a:lnTo>
                  <a:pt x="1251" y="299"/>
                </a:lnTo>
                <a:lnTo>
                  <a:pt x="1250" y="314"/>
                </a:lnTo>
                <a:lnTo>
                  <a:pt x="1251" y="328"/>
                </a:lnTo>
                <a:lnTo>
                  <a:pt x="1252" y="340"/>
                </a:lnTo>
                <a:lnTo>
                  <a:pt x="1255" y="350"/>
                </a:lnTo>
                <a:lnTo>
                  <a:pt x="1258" y="360"/>
                </a:lnTo>
                <a:lnTo>
                  <a:pt x="1262" y="370"/>
                </a:lnTo>
                <a:lnTo>
                  <a:pt x="1267" y="377"/>
                </a:lnTo>
                <a:lnTo>
                  <a:pt x="1273" y="383"/>
                </a:lnTo>
                <a:lnTo>
                  <a:pt x="1278" y="389"/>
                </a:lnTo>
                <a:lnTo>
                  <a:pt x="1282" y="394"/>
                </a:lnTo>
                <a:lnTo>
                  <a:pt x="1293" y="400"/>
                </a:lnTo>
                <a:lnTo>
                  <a:pt x="1300" y="403"/>
                </a:lnTo>
                <a:lnTo>
                  <a:pt x="1300" y="403"/>
                </a:lnTo>
                <a:lnTo>
                  <a:pt x="1322" y="409"/>
                </a:lnTo>
                <a:lnTo>
                  <a:pt x="1331" y="413"/>
                </a:lnTo>
                <a:lnTo>
                  <a:pt x="1331" y="413"/>
                </a:lnTo>
                <a:lnTo>
                  <a:pt x="1346" y="424"/>
                </a:lnTo>
                <a:lnTo>
                  <a:pt x="1363" y="438"/>
                </a:lnTo>
                <a:lnTo>
                  <a:pt x="1363" y="438"/>
                </a:lnTo>
                <a:lnTo>
                  <a:pt x="1370" y="443"/>
                </a:lnTo>
                <a:lnTo>
                  <a:pt x="1382" y="451"/>
                </a:lnTo>
                <a:lnTo>
                  <a:pt x="1397" y="461"/>
                </a:lnTo>
                <a:lnTo>
                  <a:pt x="1311" y="492"/>
                </a:lnTo>
                <a:lnTo>
                  <a:pt x="1272" y="511"/>
                </a:lnTo>
                <a:lnTo>
                  <a:pt x="1257" y="517"/>
                </a:lnTo>
                <a:lnTo>
                  <a:pt x="1227" y="517"/>
                </a:lnTo>
                <a:lnTo>
                  <a:pt x="1151" y="512"/>
                </a:lnTo>
                <a:lnTo>
                  <a:pt x="1288" y="457"/>
                </a:lnTo>
                <a:lnTo>
                  <a:pt x="1288" y="457"/>
                </a:lnTo>
                <a:lnTo>
                  <a:pt x="1290" y="456"/>
                </a:lnTo>
                <a:lnTo>
                  <a:pt x="1292" y="455"/>
                </a:lnTo>
                <a:lnTo>
                  <a:pt x="1292" y="452"/>
                </a:lnTo>
                <a:lnTo>
                  <a:pt x="1292" y="450"/>
                </a:lnTo>
                <a:lnTo>
                  <a:pt x="1291" y="445"/>
                </a:lnTo>
                <a:lnTo>
                  <a:pt x="1288" y="440"/>
                </a:lnTo>
                <a:lnTo>
                  <a:pt x="1288" y="440"/>
                </a:lnTo>
                <a:lnTo>
                  <a:pt x="1284" y="434"/>
                </a:lnTo>
                <a:lnTo>
                  <a:pt x="1279" y="432"/>
                </a:lnTo>
                <a:lnTo>
                  <a:pt x="1275" y="430"/>
                </a:lnTo>
                <a:lnTo>
                  <a:pt x="1270" y="430"/>
                </a:lnTo>
                <a:lnTo>
                  <a:pt x="1263" y="431"/>
                </a:lnTo>
                <a:lnTo>
                  <a:pt x="1261" y="432"/>
                </a:lnTo>
                <a:lnTo>
                  <a:pt x="1261" y="43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5DA11905-021E-4B4C-8C7C-0A7FF215D21F}"/>
              </a:ext>
            </a:extLst>
          </p:cNvPr>
          <p:cNvSpPr>
            <a:spLocks/>
          </p:cNvSpPr>
          <p:nvPr/>
        </p:nvSpPr>
        <p:spPr bwMode="auto">
          <a:xfrm>
            <a:off x="6581639" y="913085"/>
            <a:ext cx="2511425" cy="2298700"/>
          </a:xfrm>
          <a:custGeom>
            <a:avLst/>
            <a:gdLst>
              <a:gd name="T0" fmla="*/ 846 w 1582"/>
              <a:gd name="T1" fmla="*/ 621 h 1448"/>
              <a:gd name="T2" fmla="*/ 798 w 1582"/>
              <a:gd name="T3" fmla="*/ 709 h 1448"/>
              <a:gd name="T4" fmla="*/ 787 w 1582"/>
              <a:gd name="T5" fmla="*/ 742 h 1448"/>
              <a:gd name="T6" fmla="*/ 0 w 1582"/>
              <a:gd name="T7" fmla="*/ 1420 h 1448"/>
              <a:gd name="T8" fmla="*/ 285 w 1582"/>
              <a:gd name="T9" fmla="*/ 1441 h 1448"/>
              <a:gd name="T10" fmla="*/ 816 w 1582"/>
              <a:gd name="T11" fmla="*/ 811 h 1448"/>
              <a:gd name="T12" fmla="*/ 880 w 1582"/>
              <a:gd name="T13" fmla="*/ 800 h 1448"/>
              <a:gd name="T14" fmla="*/ 937 w 1582"/>
              <a:gd name="T15" fmla="*/ 762 h 1448"/>
              <a:gd name="T16" fmla="*/ 944 w 1582"/>
              <a:gd name="T17" fmla="*/ 726 h 1448"/>
              <a:gd name="T18" fmla="*/ 1061 w 1582"/>
              <a:gd name="T19" fmla="*/ 657 h 1448"/>
              <a:gd name="T20" fmla="*/ 1051 w 1582"/>
              <a:gd name="T21" fmla="*/ 735 h 1448"/>
              <a:gd name="T22" fmla="*/ 1039 w 1582"/>
              <a:gd name="T23" fmla="*/ 866 h 1448"/>
              <a:gd name="T24" fmla="*/ 1081 w 1582"/>
              <a:gd name="T25" fmla="*/ 953 h 1448"/>
              <a:gd name="T26" fmla="*/ 1178 w 1582"/>
              <a:gd name="T27" fmla="*/ 1056 h 1448"/>
              <a:gd name="T28" fmla="*/ 1179 w 1582"/>
              <a:gd name="T29" fmla="*/ 1113 h 1448"/>
              <a:gd name="T30" fmla="*/ 1111 w 1582"/>
              <a:gd name="T31" fmla="*/ 1158 h 1448"/>
              <a:gd name="T32" fmla="*/ 1107 w 1582"/>
              <a:gd name="T33" fmla="*/ 1197 h 1448"/>
              <a:gd name="T34" fmla="*/ 1117 w 1582"/>
              <a:gd name="T35" fmla="*/ 1202 h 1448"/>
              <a:gd name="T36" fmla="*/ 1220 w 1582"/>
              <a:gd name="T37" fmla="*/ 1220 h 1448"/>
              <a:gd name="T38" fmla="*/ 1300 w 1582"/>
              <a:gd name="T39" fmla="*/ 1164 h 1448"/>
              <a:gd name="T40" fmla="*/ 1304 w 1582"/>
              <a:gd name="T41" fmla="*/ 1132 h 1448"/>
              <a:gd name="T42" fmla="*/ 1275 w 1582"/>
              <a:gd name="T43" fmla="*/ 1125 h 1448"/>
              <a:gd name="T44" fmla="*/ 1285 w 1582"/>
              <a:gd name="T45" fmla="*/ 1095 h 1448"/>
              <a:gd name="T46" fmla="*/ 1298 w 1582"/>
              <a:gd name="T47" fmla="*/ 1057 h 1448"/>
              <a:gd name="T48" fmla="*/ 1240 w 1582"/>
              <a:gd name="T49" fmla="*/ 926 h 1448"/>
              <a:gd name="T50" fmla="*/ 1245 w 1582"/>
              <a:gd name="T51" fmla="*/ 835 h 1448"/>
              <a:gd name="T52" fmla="*/ 1286 w 1582"/>
              <a:gd name="T53" fmla="*/ 868 h 1448"/>
              <a:gd name="T54" fmla="*/ 1334 w 1582"/>
              <a:gd name="T55" fmla="*/ 961 h 1448"/>
              <a:gd name="T56" fmla="*/ 1355 w 1582"/>
              <a:gd name="T57" fmla="*/ 1077 h 1448"/>
              <a:gd name="T58" fmla="*/ 1340 w 1582"/>
              <a:gd name="T59" fmla="*/ 1094 h 1448"/>
              <a:gd name="T60" fmla="*/ 1364 w 1582"/>
              <a:gd name="T61" fmla="*/ 1125 h 1448"/>
              <a:gd name="T62" fmla="*/ 1361 w 1582"/>
              <a:gd name="T63" fmla="*/ 1164 h 1448"/>
              <a:gd name="T64" fmla="*/ 1545 w 1582"/>
              <a:gd name="T65" fmla="*/ 1156 h 1448"/>
              <a:gd name="T66" fmla="*/ 1464 w 1582"/>
              <a:gd name="T67" fmla="*/ 1129 h 1448"/>
              <a:gd name="T68" fmla="*/ 1490 w 1582"/>
              <a:gd name="T69" fmla="*/ 1095 h 1448"/>
              <a:gd name="T70" fmla="*/ 1576 w 1582"/>
              <a:gd name="T71" fmla="*/ 1021 h 1448"/>
              <a:gd name="T72" fmla="*/ 1581 w 1582"/>
              <a:gd name="T73" fmla="*/ 1005 h 1448"/>
              <a:gd name="T74" fmla="*/ 1520 w 1582"/>
              <a:gd name="T75" fmla="*/ 937 h 1448"/>
              <a:gd name="T76" fmla="*/ 1468 w 1582"/>
              <a:gd name="T77" fmla="*/ 854 h 1448"/>
              <a:gd name="T78" fmla="*/ 1476 w 1582"/>
              <a:gd name="T79" fmla="*/ 840 h 1448"/>
              <a:gd name="T80" fmla="*/ 1384 w 1582"/>
              <a:gd name="T81" fmla="*/ 748 h 1448"/>
              <a:gd name="T82" fmla="*/ 1394 w 1582"/>
              <a:gd name="T83" fmla="*/ 685 h 1448"/>
              <a:gd name="T84" fmla="*/ 1445 w 1582"/>
              <a:gd name="T85" fmla="*/ 645 h 1448"/>
              <a:gd name="T86" fmla="*/ 1509 w 1582"/>
              <a:gd name="T87" fmla="*/ 477 h 1448"/>
              <a:gd name="T88" fmla="*/ 1517 w 1582"/>
              <a:gd name="T89" fmla="*/ 424 h 1448"/>
              <a:gd name="T90" fmla="*/ 1522 w 1582"/>
              <a:gd name="T91" fmla="*/ 375 h 1448"/>
              <a:gd name="T92" fmla="*/ 1487 w 1582"/>
              <a:gd name="T93" fmla="*/ 322 h 1448"/>
              <a:gd name="T94" fmla="*/ 1370 w 1582"/>
              <a:gd name="T95" fmla="*/ 279 h 1448"/>
              <a:gd name="T96" fmla="*/ 1276 w 1582"/>
              <a:gd name="T97" fmla="*/ 201 h 1448"/>
              <a:gd name="T98" fmla="*/ 1132 w 1582"/>
              <a:gd name="T99" fmla="*/ 110 h 1448"/>
              <a:gd name="T100" fmla="*/ 1121 w 1582"/>
              <a:gd name="T101" fmla="*/ 48 h 1448"/>
              <a:gd name="T102" fmla="*/ 1035 w 1582"/>
              <a:gd name="T103" fmla="*/ 1 h 1448"/>
              <a:gd name="T104" fmla="*/ 955 w 1582"/>
              <a:gd name="T105" fmla="*/ 21 h 1448"/>
              <a:gd name="T106" fmla="*/ 916 w 1582"/>
              <a:gd name="T107" fmla="*/ 70 h 1448"/>
              <a:gd name="T108" fmla="*/ 926 w 1582"/>
              <a:gd name="T109" fmla="*/ 114 h 1448"/>
              <a:gd name="T110" fmla="*/ 929 w 1582"/>
              <a:gd name="T111" fmla="*/ 165 h 1448"/>
              <a:gd name="T112" fmla="*/ 941 w 1582"/>
              <a:gd name="T113" fmla="*/ 237 h 1448"/>
              <a:gd name="T114" fmla="*/ 920 w 1582"/>
              <a:gd name="T115" fmla="*/ 310 h 1448"/>
              <a:gd name="T116" fmla="*/ 910 w 1582"/>
              <a:gd name="T117" fmla="*/ 464 h 1448"/>
              <a:gd name="T118" fmla="*/ 874 w 1582"/>
              <a:gd name="T119" fmla="*/ 521 h 1448"/>
              <a:gd name="T120" fmla="*/ 862 w 1582"/>
              <a:gd name="T121" fmla="*/ 585 h 1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82" h="1448">
                <a:moveTo>
                  <a:pt x="863" y="605"/>
                </a:moveTo>
                <a:lnTo>
                  <a:pt x="863" y="605"/>
                </a:lnTo>
                <a:lnTo>
                  <a:pt x="858" y="606"/>
                </a:lnTo>
                <a:lnTo>
                  <a:pt x="854" y="607"/>
                </a:lnTo>
                <a:lnTo>
                  <a:pt x="851" y="610"/>
                </a:lnTo>
                <a:lnTo>
                  <a:pt x="851" y="610"/>
                </a:lnTo>
                <a:lnTo>
                  <a:pt x="846" y="621"/>
                </a:lnTo>
                <a:lnTo>
                  <a:pt x="838" y="642"/>
                </a:lnTo>
                <a:lnTo>
                  <a:pt x="828" y="664"/>
                </a:lnTo>
                <a:lnTo>
                  <a:pt x="822" y="678"/>
                </a:lnTo>
                <a:lnTo>
                  <a:pt x="822" y="678"/>
                </a:lnTo>
                <a:lnTo>
                  <a:pt x="816" y="687"/>
                </a:lnTo>
                <a:lnTo>
                  <a:pt x="807" y="699"/>
                </a:lnTo>
                <a:lnTo>
                  <a:pt x="798" y="709"/>
                </a:lnTo>
                <a:lnTo>
                  <a:pt x="793" y="717"/>
                </a:lnTo>
                <a:lnTo>
                  <a:pt x="793" y="717"/>
                </a:lnTo>
                <a:lnTo>
                  <a:pt x="787" y="729"/>
                </a:lnTo>
                <a:lnTo>
                  <a:pt x="786" y="736"/>
                </a:lnTo>
                <a:lnTo>
                  <a:pt x="786" y="739"/>
                </a:lnTo>
                <a:lnTo>
                  <a:pt x="787" y="742"/>
                </a:lnTo>
                <a:lnTo>
                  <a:pt x="787" y="742"/>
                </a:lnTo>
                <a:lnTo>
                  <a:pt x="790" y="749"/>
                </a:lnTo>
                <a:lnTo>
                  <a:pt x="791" y="757"/>
                </a:lnTo>
                <a:lnTo>
                  <a:pt x="791" y="766"/>
                </a:lnTo>
                <a:lnTo>
                  <a:pt x="292" y="1382"/>
                </a:lnTo>
                <a:lnTo>
                  <a:pt x="267" y="1389"/>
                </a:lnTo>
                <a:lnTo>
                  <a:pt x="24" y="1382"/>
                </a:lnTo>
                <a:lnTo>
                  <a:pt x="0" y="1420"/>
                </a:lnTo>
                <a:lnTo>
                  <a:pt x="37" y="1448"/>
                </a:lnTo>
                <a:lnTo>
                  <a:pt x="37" y="1448"/>
                </a:lnTo>
                <a:lnTo>
                  <a:pt x="158" y="1445"/>
                </a:lnTo>
                <a:lnTo>
                  <a:pt x="243" y="1443"/>
                </a:lnTo>
                <a:lnTo>
                  <a:pt x="272" y="1442"/>
                </a:lnTo>
                <a:lnTo>
                  <a:pt x="285" y="1441"/>
                </a:lnTo>
                <a:lnTo>
                  <a:pt x="285" y="1441"/>
                </a:lnTo>
                <a:lnTo>
                  <a:pt x="289" y="1438"/>
                </a:lnTo>
                <a:lnTo>
                  <a:pt x="294" y="1435"/>
                </a:lnTo>
                <a:lnTo>
                  <a:pt x="306" y="1423"/>
                </a:lnTo>
                <a:lnTo>
                  <a:pt x="319" y="1407"/>
                </a:lnTo>
                <a:lnTo>
                  <a:pt x="813" y="810"/>
                </a:lnTo>
                <a:lnTo>
                  <a:pt x="813" y="810"/>
                </a:lnTo>
                <a:lnTo>
                  <a:pt x="816" y="811"/>
                </a:lnTo>
                <a:lnTo>
                  <a:pt x="826" y="814"/>
                </a:lnTo>
                <a:lnTo>
                  <a:pt x="832" y="814"/>
                </a:lnTo>
                <a:lnTo>
                  <a:pt x="839" y="814"/>
                </a:lnTo>
                <a:lnTo>
                  <a:pt x="847" y="812"/>
                </a:lnTo>
                <a:lnTo>
                  <a:pt x="857" y="810"/>
                </a:lnTo>
                <a:lnTo>
                  <a:pt x="857" y="810"/>
                </a:lnTo>
                <a:lnTo>
                  <a:pt x="880" y="800"/>
                </a:lnTo>
                <a:lnTo>
                  <a:pt x="906" y="787"/>
                </a:lnTo>
                <a:lnTo>
                  <a:pt x="918" y="780"/>
                </a:lnTo>
                <a:lnTo>
                  <a:pt x="928" y="774"/>
                </a:lnTo>
                <a:lnTo>
                  <a:pt x="935" y="768"/>
                </a:lnTo>
                <a:lnTo>
                  <a:pt x="936" y="764"/>
                </a:lnTo>
                <a:lnTo>
                  <a:pt x="937" y="762"/>
                </a:lnTo>
                <a:lnTo>
                  <a:pt x="937" y="762"/>
                </a:lnTo>
                <a:lnTo>
                  <a:pt x="937" y="754"/>
                </a:lnTo>
                <a:lnTo>
                  <a:pt x="937" y="746"/>
                </a:lnTo>
                <a:lnTo>
                  <a:pt x="938" y="742"/>
                </a:lnTo>
                <a:lnTo>
                  <a:pt x="938" y="737"/>
                </a:lnTo>
                <a:lnTo>
                  <a:pt x="941" y="732"/>
                </a:lnTo>
                <a:lnTo>
                  <a:pt x="944" y="726"/>
                </a:lnTo>
                <a:lnTo>
                  <a:pt x="944" y="726"/>
                </a:lnTo>
                <a:lnTo>
                  <a:pt x="974" y="678"/>
                </a:lnTo>
                <a:lnTo>
                  <a:pt x="1005" y="671"/>
                </a:lnTo>
                <a:lnTo>
                  <a:pt x="1055" y="623"/>
                </a:lnTo>
                <a:lnTo>
                  <a:pt x="1055" y="623"/>
                </a:lnTo>
                <a:lnTo>
                  <a:pt x="1056" y="630"/>
                </a:lnTo>
                <a:lnTo>
                  <a:pt x="1059" y="646"/>
                </a:lnTo>
                <a:lnTo>
                  <a:pt x="1061" y="657"/>
                </a:lnTo>
                <a:lnTo>
                  <a:pt x="1062" y="667"/>
                </a:lnTo>
                <a:lnTo>
                  <a:pt x="1062" y="678"/>
                </a:lnTo>
                <a:lnTo>
                  <a:pt x="1061" y="687"/>
                </a:lnTo>
                <a:lnTo>
                  <a:pt x="1061" y="687"/>
                </a:lnTo>
                <a:lnTo>
                  <a:pt x="1055" y="708"/>
                </a:lnTo>
                <a:lnTo>
                  <a:pt x="1051" y="735"/>
                </a:lnTo>
                <a:lnTo>
                  <a:pt x="1051" y="735"/>
                </a:lnTo>
                <a:lnTo>
                  <a:pt x="1049" y="760"/>
                </a:lnTo>
                <a:lnTo>
                  <a:pt x="1047" y="787"/>
                </a:lnTo>
                <a:lnTo>
                  <a:pt x="1046" y="814"/>
                </a:lnTo>
                <a:lnTo>
                  <a:pt x="1044" y="835"/>
                </a:lnTo>
                <a:lnTo>
                  <a:pt x="1044" y="835"/>
                </a:lnTo>
                <a:lnTo>
                  <a:pt x="1041" y="852"/>
                </a:lnTo>
                <a:lnTo>
                  <a:pt x="1039" y="866"/>
                </a:lnTo>
                <a:lnTo>
                  <a:pt x="1039" y="881"/>
                </a:lnTo>
                <a:lnTo>
                  <a:pt x="1040" y="896"/>
                </a:lnTo>
                <a:lnTo>
                  <a:pt x="1040" y="896"/>
                </a:lnTo>
                <a:lnTo>
                  <a:pt x="1041" y="901"/>
                </a:lnTo>
                <a:lnTo>
                  <a:pt x="1046" y="910"/>
                </a:lnTo>
                <a:lnTo>
                  <a:pt x="1061" y="929"/>
                </a:lnTo>
                <a:lnTo>
                  <a:pt x="1081" y="953"/>
                </a:lnTo>
                <a:lnTo>
                  <a:pt x="1104" y="979"/>
                </a:lnTo>
                <a:lnTo>
                  <a:pt x="1148" y="1026"/>
                </a:lnTo>
                <a:lnTo>
                  <a:pt x="1164" y="1041"/>
                </a:lnTo>
                <a:lnTo>
                  <a:pt x="1172" y="1049"/>
                </a:lnTo>
                <a:lnTo>
                  <a:pt x="1172" y="1049"/>
                </a:lnTo>
                <a:lnTo>
                  <a:pt x="1174" y="1051"/>
                </a:lnTo>
                <a:lnTo>
                  <a:pt x="1178" y="1056"/>
                </a:lnTo>
                <a:lnTo>
                  <a:pt x="1184" y="1068"/>
                </a:lnTo>
                <a:lnTo>
                  <a:pt x="1190" y="1083"/>
                </a:lnTo>
                <a:lnTo>
                  <a:pt x="1190" y="1083"/>
                </a:lnTo>
                <a:lnTo>
                  <a:pt x="1189" y="1087"/>
                </a:lnTo>
                <a:lnTo>
                  <a:pt x="1186" y="1098"/>
                </a:lnTo>
                <a:lnTo>
                  <a:pt x="1182" y="1108"/>
                </a:lnTo>
                <a:lnTo>
                  <a:pt x="1179" y="1113"/>
                </a:lnTo>
                <a:lnTo>
                  <a:pt x="1176" y="1116"/>
                </a:lnTo>
                <a:lnTo>
                  <a:pt x="1176" y="1116"/>
                </a:lnTo>
                <a:lnTo>
                  <a:pt x="1143" y="1134"/>
                </a:lnTo>
                <a:lnTo>
                  <a:pt x="1132" y="1140"/>
                </a:lnTo>
                <a:lnTo>
                  <a:pt x="1123" y="1146"/>
                </a:lnTo>
                <a:lnTo>
                  <a:pt x="1116" y="1152"/>
                </a:lnTo>
                <a:lnTo>
                  <a:pt x="1111" y="1158"/>
                </a:lnTo>
                <a:lnTo>
                  <a:pt x="1111" y="1158"/>
                </a:lnTo>
                <a:lnTo>
                  <a:pt x="1103" y="1174"/>
                </a:lnTo>
                <a:lnTo>
                  <a:pt x="1101" y="1179"/>
                </a:lnTo>
                <a:lnTo>
                  <a:pt x="1103" y="1184"/>
                </a:lnTo>
                <a:lnTo>
                  <a:pt x="1103" y="1184"/>
                </a:lnTo>
                <a:lnTo>
                  <a:pt x="1106" y="1192"/>
                </a:lnTo>
                <a:lnTo>
                  <a:pt x="1107" y="1197"/>
                </a:lnTo>
                <a:lnTo>
                  <a:pt x="1110" y="1198"/>
                </a:lnTo>
                <a:lnTo>
                  <a:pt x="1110" y="1198"/>
                </a:lnTo>
                <a:lnTo>
                  <a:pt x="1112" y="1198"/>
                </a:lnTo>
                <a:lnTo>
                  <a:pt x="1115" y="1197"/>
                </a:lnTo>
                <a:lnTo>
                  <a:pt x="1116" y="1197"/>
                </a:lnTo>
                <a:lnTo>
                  <a:pt x="1117" y="1197"/>
                </a:lnTo>
                <a:lnTo>
                  <a:pt x="1117" y="1202"/>
                </a:lnTo>
                <a:lnTo>
                  <a:pt x="1113" y="1220"/>
                </a:lnTo>
                <a:lnTo>
                  <a:pt x="1111" y="1236"/>
                </a:lnTo>
                <a:lnTo>
                  <a:pt x="1131" y="1240"/>
                </a:lnTo>
                <a:lnTo>
                  <a:pt x="1131" y="1240"/>
                </a:lnTo>
                <a:lnTo>
                  <a:pt x="1174" y="1232"/>
                </a:lnTo>
                <a:lnTo>
                  <a:pt x="1207" y="1224"/>
                </a:lnTo>
                <a:lnTo>
                  <a:pt x="1220" y="1220"/>
                </a:lnTo>
                <a:lnTo>
                  <a:pt x="1228" y="1216"/>
                </a:lnTo>
                <a:lnTo>
                  <a:pt x="1228" y="1216"/>
                </a:lnTo>
                <a:lnTo>
                  <a:pt x="1246" y="1206"/>
                </a:lnTo>
                <a:lnTo>
                  <a:pt x="1271" y="1189"/>
                </a:lnTo>
                <a:lnTo>
                  <a:pt x="1283" y="1179"/>
                </a:lnTo>
                <a:lnTo>
                  <a:pt x="1293" y="1171"/>
                </a:lnTo>
                <a:lnTo>
                  <a:pt x="1300" y="1164"/>
                </a:lnTo>
                <a:lnTo>
                  <a:pt x="1303" y="1160"/>
                </a:lnTo>
                <a:lnTo>
                  <a:pt x="1304" y="1158"/>
                </a:lnTo>
                <a:lnTo>
                  <a:pt x="1304" y="1158"/>
                </a:lnTo>
                <a:lnTo>
                  <a:pt x="1305" y="1142"/>
                </a:lnTo>
                <a:lnTo>
                  <a:pt x="1305" y="1136"/>
                </a:lnTo>
                <a:lnTo>
                  <a:pt x="1305" y="1135"/>
                </a:lnTo>
                <a:lnTo>
                  <a:pt x="1304" y="1132"/>
                </a:lnTo>
                <a:lnTo>
                  <a:pt x="1304" y="1132"/>
                </a:lnTo>
                <a:lnTo>
                  <a:pt x="1297" y="1128"/>
                </a:lnTo>
                <a:lnTo>
                  <a:pt x="1293" y="1125"/>
                </a:lnTo>
                <a:lnTo>
                  <a:pt x="1277" y="1143"/>
                </a:lnTo>
                <a:lnTo>
                  <a:pt x="1277" y="1143"/>
                </a:lnTo>
                <a:lnTo>
                  <a:pt x="1276" y="1134"/>
                </a:lnTo>
                <a:lnTo>
                  <a:pt x="1275" y="1125"/>
                </a:lnTo>
                <a:lnTo>
                  <a:pt x="1276" y="1118"/>
                </a:lnTo>
                <a:lnTo>
                  <a:pt x="1276" y="1118"/>
                </a:lnTo>
                <a:lnTo>
                  <a:pt x="1277" y="1113"/>
                </a:lnTo>
                <a:lnTo>
                  <a:pt x="1280" y="1111"/>
                </a:lnTo>
                <a:lnTo>
                  <a:pt x="1282" y="1106"/>
                </a:lnTo>
                <a:lnTo>
                  <a:pt x="1285" y="1095"/>
                </a:lnTo>
                <a:lnTo>
                  <a:pt x="1285" y="1095"/>
                </a:lnTo>
                <a:lnTo>
                  <a:pt x="1287" y="1089"/>
                </a:lnTo>
                <a:lnTo>
                  <a:pt x="1289" y="1085"/>
                </a:lnTo>
                <a:lnTo>
                  <a:pt x="1293" y="1077"/>
                </a:lnTo>
                <a:lnTo>
                  <a:pt x="1297" y="1070"/>
                </a:lnTo>
                <a:lnTo>
                  <a:pt x="1298" y="1064"/>
                </a:lnTo>
                <a:lnTo>
                  <a:pt x="1298" y="1057"/>
                </a:lnTo>
                <a:lnTo>
                  <a:pt x="1298" y="1057"/>
                </a:lnTo>
                <a:lnTo>
                  <a:pt x="1297" y="1043"/>
                </a:lnTo>
                <a:lnTo>
                  <a:pt x="1293" y="1028"/>
                </a:lnTo>
                <a:lnTo>
                  <a:pt x="1286" y="1013"/>
                </a:lnTo>
                <a:lnTo>
                  <a:pt x="1276" y="993"/>
                </a:lnTo>
                <a:lnTo>
                  <a:pt x="1276" y="993"/>
                </a:lnTo>
                <a:lnTo>
                  <a:pt x="1251" y="948"/>
                </a:lnTo>
                <a:lnTo>
                  <a:pt x="1240" y="926"/>
                </a:lnTo>
                <a:lnTo>
                  <a:pt x="1237" y="917"/>
                </a:lnTo>
                <a:lnTo>
                  <a:pt x="1234" y="908"/>
                </a:lnTo>
                <a:lnTo>
                  <a:pt x="1234" y="908"/>
                </a:lnTo>
                <a:lnTo>
                  <a:pt x="1231" y="893"/>
                </a:lnTo>
                <a:lnTo>
                  <a:pt x="1227" y="877"/>
                </a:lnTo>
                <a:lnTo>
                  <a:pt x="1225" y="862"/>
                </a:lnTo>
                <a:lnTo>
                  <a:pt x="1245" y="835"/>
                </a:lnTo>
                <a:lnTo>
                  <a:pt x="1270" y="834"/>
                </a:lnTo>
                <a:lnTo>
                  <a:pt x="1270" y="834"/>
                </a:lnTo>
                <a:lnTo>
                  <a:pt x="1279" y="846"/>
                </a:lnTo>
                <a:lnTo>
                  <a:pt x="1283" y="854"/>
                </a:lnTo>
                <a:lnTo>
                  <a:pt x="1285" y="859"/>
                </a:lnTo>
                <a:lnTo>
                  <a:pt x="1285" y="859"/>
                </a:lnTo>
                <a:lnTo>
                  <a:pt x="1286" y="868"/>
                </a:lnTo>
                <a:lnTo>
                  <a:pt x="1288" y="886"/>
                </a:lnTo>
                <a:lnTo>
                  <a:pt x="1291" y="905"/>
                </a:lnTo>
                <a:lnTo>
                  <a:pt x="1294" y="918"/>
                </a:lnTo>
                <a:lnTo>
                  <a:pt x="1294" y="918"/>
                </a:lnTo>
                <a:lnTo>
                  <a:pt x="1299" y="925"/>
                </a:lnTo>
                <a:lnTo>
                  <a:pt x="1309" y="935"/>
                </a:lnTo>
                <a:lnTo>
                  <a:pt x="1334" y="961"/>
                </a:lnTo>
                <a:lnTo>
                  <a:pt x="1371" y="998"/>
                </a:lnTo>
                <a:lnTo>
                  <a:pt x="1371" y="998"/>
                </a:lnTo>
                <a:lnTo>
                  <a:pt x="1388" y="1021"/>
                </a:lnTo>
                <a:lnTo>
                  <a:pt x="1402" y="1041"/>
                </a:lnTo>
                <a:lnTo>
                  <a:pt x="1402" y="1041"/>
                </a:lnTo>
                <a:lnTo>
                  <a:pt x="1383" y="1056"/>
                </a:lnTo>
                <a:lnTo>
                  <a:pt x="1355" y="1077"/>
                </a:lnTo>
                <a:lnTo>
                  <a:pt x="1355" y="1077"/>
                </a:lnTo>
                <a:lnTo>
                  <a:pt x="1348" y="1082"/>
                </a:lnTo>
                <a:lnTo>
                  <a:pt x="1343" y="1085"/>
                </a:lnTo>
                <a:lnTo>
                  <a:pt x="1342" y="1086"/>
                </a:lnTo>
                <a:lnTo>
                  <a:pt x="1341" y="1088"/>
                </a:lnTo>
                <a:lnTo>
                  <a:pt x="1340" y="1094"/>
                </a:lnTo>
                <a:lnTo>
                  <a:pt x="1340" y="1094"/>
                </a:lnTo>
                <a:lnTo>
                  <a:pt x="1341" y="1110"/>
                </a:lnTo>
                <a:lnTo>
                  <a:pt x="1342" y="1116"/>
                </a:lnTo>
                <a:lnTo>
                  <a:pt x="1343" y="1119"/>
                </a:lnTo>
                <a:lnTo>
                  <a:pt x="1343" y="1119"/>
                </a:lnTo>
                <a:lnTo>
                  <a:pt x="1346" y="1120"/>
                </a:lnTo>
                <a:lnTo>
                  <a:pt x="1351" y="1123"/>
                </a:lnTo>
                <a:lnTo>
                  <a:pt x="1364" y="1125"/>
                </a:lnTo>
                <a:lnTo>
                  <a:pt x="1381" y="1129"/>
                </a:lnTo>
                <a:lnTo>
                  <a:pt x="1377" y="1142"/>
                </a:lnTo>
                <a:lnTo>
                  <a:pt x="1355" y="1153"/>
                </a:lnTo>
                <a:lnTo>
                  <a:pt x="1355" y="1153"/>
                </a:lnTo>
                <a:lnTo>
                  <a:pt x="1357" y="1159"/>
                </a:lnTo>
                <a:lnTo>
                  <a:pt x="1360" y="1162"/>
                </a:lnTo>
                <a:lnTo>
                  <a:pt x="1361" y="1164"/>
                </a:lnTo>
                <a:lnTo>
                  <a:pt x="1364" y="1164"/>
                </a:lnTo>
                <a:lnTo>
                  <a:pt x="1364" y="1164"/>
                </a:lnTo>
                <a:lnTo>
                  <a:pt x="1373" y="1162"/>
                </a:lnTo>
                <a:lnTo>
                  <a:pt x="1396" y="1162"/>
                </a:lnTo>
                <a:lnTo>
                  <a:pt x="1461" y="1160"/>
                </a:lnTo>
                <a:lnTo>
                  <a:pt x="1523" y="1158"/>
                </a:lnTo>
                <a:lnTo>
                  <a:pt x="1545" y="1156"/>
                </a:lnTo>
                <a:lnTo>
                  <a:pt x="1551" y="1155"/>
                </a:lnTo>
                <a:lnTo>
                  <a:pt x="1553" y="1154"/>
                </a:lnTo>
                <a:lnTo>
                  <a:pt x="1553" y="1154"/>
                </a:lnTo>
                <a:lnTo>
                  <a:pt x="1553" y="1150"/>
                </a:lnTo>
                <a:lnTo>
                  <a:pt x="1552" y="1146"/>
                </a:lnTo>
                <a:lnTo>
                  <a:pt x="1551" y="1140"/>
                </a:lnTo>
                <a:lnTo>
                  <a:pt x="1464" y="1129"/>
                </a:lnTo>
                <a:lnTo>
                  <a:pt x="1464" y="1129"/>
                </a:lnTo>
                <a:lnTo>
                  <a:pt x="1464" y="1122"/>
                </a:lnTo>
                <a:lnTo>
                  <a:pt x="1464" y="1111"/>
                </a:lnTo>
                <a:lnTo>
                  <a:pt x="1464" y="1111"/>
                </a:lnTo>
                <a:lnTo>
                  <a:pt x="1467" y="1108"/>
                </a:lnTo>
                <a:lnTo>
                  <a:pt x="1472" y="1105"/>
                </a:lnTo>
                <a:lnTo>
                  <a:pt x="1490" y="1095"/>
                </a:lnTo>
                <a:lnTo>
                  <a:pt x="1509" y="1086"/>
                </a:lnTo>
                <a:lnTo>
                  <a:pt x="1522" y="1080"/>
                </a:lnTo>
                <a:lnTo>
                  <a:pt x="1522" y="1080"/>
                </a:lnTo>
                <a:lnTo>
                  <a:pt x="1534" y="1068"/>
                </a:lnTo>
                <a:lnTo>
                  <a:pt x="1553" y="1049"/>
                </a:lnTo>
                <a:lnTo>
                  <a:pt x="1570" y="1029"/>
                </a:lnTo>
                <a:lnTo>
                  <a:pt x="1576" y="1021"/>
                </a:lnTo>
                <a:lnTo>
                  <a:pt x="1578" y="1017"/>
                </a:lnTo>
                <a:lnTo>
                  <a:pt x="1578" y="1017"/>
                </a:lnTo>
                <a:lnTo>
                  <a:pt x="1579" y="1015"/>
                </a:lnTo>
                <a:lnTo>
                  <a:pt x="1581" y="1013"/>
                </a:lnTo>
                <a:lnTo>
                  <a:pt x="1582" y="1011"/>
                </a:lnTo>
                <a:lnTo>
                  <a:pt x="1582" y="1009"/>
                </a:lnTo>
                <a:lnTo>
                  <a:pt x="1581" y="1005"/>
                </a:lnTo>
                <a:lnTo>
                  <a:pt x="1578" y="999"/>
                </a:lnTo>
                <a:lnTo>
                  <a:pt x="1572" y="991"/>
                </a:lnTo>
                <a:lnTo>
                  <a:pt x="1564" y="980"/>
                </a:lnTo>
                <a:lnTo>
                  <a:pt x="1564" y="980"/>
                </a:lnTo>
                <a:lnTo>
                  <a:pt x="1553" y="968"/>
                </a:lnTo>
                <a:lnTo>
                  <a:pt x="1541" y="956"/>
                </a:lnTo>
                <a:lnTo>
                  <a:pt x="1520" y="937"/>
                </a:lnTo>
                <a:lnTo>
                  <a:pt x="1502" y="923"/>
                </a:lnTo>
                <a:lnTo>
                  <a:pt x="1496" y="917"/>
                </a:lnTo>
                <a:lnTo>
                  <a:pt x="1492" y="913"/>
                </a:lnTo>
                <a:lnTo>
                  <a:pt x="1492" y="913"/>
                </a:lnTo>
                <a:lnTo>
                  <a:pt x="1486" y="899"/>
                </a:lnTo>
                <a:lnTo>
                  <a:pt x="1478" y="880"/>
                </a:lnTo>
                <a:lnTo>
                  <a:pt x="1468" y="854"/>
                </a:lnTo>
                <a:lnTo>
                  <a:pt x="1468" y="854"/>
                </a:lnTo>
                <a:lnTo>
                  <a:pt x="1473" y="852"/>
                </a:lnTo>
                <a:lnTo>
                  <a:pt x="1475" y="850"/>
                </a:lnTo>
                <a:lnTo>
                  <a:pt x="1478" y="847"/>
                </a:lnTo>
                <a:lnTo>
                  <a:pt x="1479" y="844"/>
                </a:lnTo>
                <a:lnTo>
                  <a:pt x="1478" y="842"/>
                </a:lnTo>
                <a:lnTo>
                  <a:pt x="1476" y="840"/>
                </a:lnTo>
                <a:lnTo>
                  <a:pt x="1469" y="836"/>
                </a:lnTo>
                <a:lnTo>
                  <a:pt x="1457" y="832"/>
                </a:lnTo>
                <a:lnTo>
                  <a:pt x="1457" y="832"/>
                </a:lnTo>
                <a:lnTo>
                  <a:pt x="1417" y="821"/>
                </a:lnTo>
                <a:lnTo>
                  <a:pt x="1401" y="799"/>
                </a:lnTo>
                <a:lnTo>
                  <a:pt x="1384" y="748"/>
                </a:lnTo>
                <a:lnTo>
                  <a:pt x="1384" y="748"/>
                </a:lnTo>
                <a:lnTo>
                  <a:pt x="1383" y="738"/>
                </a:lnTo>
                <a:lnTo>
                  <a:pt x="1383" y="730"/>
                </a:lnTo>
                <a:lnTo>
                  <a:pt x="1383" y="718"/>
                </a:lnTo>
                <a:lnTo>
                  <a:pt x="1385" y="706"/>
                </a:lnTo>
                <a:lnTo>
                  <a:pt x="1389" y="695"/>
                </a:lnTo>
                <a:lnTo>
                  <a:pt x="1391" y="689"/>
                </a:lnTo>
                <a:lnTo>
                  <a:pt x="1394" y="685"/>
                </a:lnTo>
                <a:lnTo>
                  <a:pt x="1397" y="681"/>
                </a:lnTo>
                <a:lnTo>
                  <a:pt x="1402" y="678"/>
                </a:lnTo>
                <a:lnTo>
                  <a:pt x="1402" y="678"/>
                </a:lnTo>
                <a:lnTo>
                  <a:pt x="1413" y="672"/>
                </a:lnTo>
                <a:lnTo>
                  <a:pt x="1424" y="664"/>
                </a:lnTo>
                <a:lnTo>
                  <a:pt x="1434" y="654"/>
                </a:lnTo>
                <a:lnTo>
                  <a:pt x="1445" y="645"/>
                </a:lnTo>
                <a:lnTo>
                  <a:pt x="1455" y="636"/>
                </a:lnTo>
                <a:lnTo>
                  <a:pt x="1462" y="627"/>
                </a:lnTo>
                <a:lnTo>
                  <a:pt x="1468" y="619"/>
                </a:lnTo>
                <a:lnTo>
                  <a:pt x="1470" y="613"/>
                </a:lnTo>
                <a:lnTo>
                  <a:pt x="1470" y="613"/>
                </a:lnTo>
                <a:lnTo>
                  <a:pt x="1491" y="540"/>
                </a:lnTo>
                <a:lnTo>
                  <a:pt x="1509" y="477"/>
                </a:lnTo>
                <a:lnTo>
                  <a:pt x="1509" y="477"/>
                </a:lnTo>
                <a:lnTo>
                  <a:pt x="1515" y="462"/>
                </a:lnTo>
                <a:lnTo>
                  <a:pt x="1518" y="450"/>
                </a:lnTo>
                <a:lnTo>
                  <a:pt x="1520" y="446"/>
                </a:lnTo>
                <a:lnTo>
                  <a:pt x="1520" y="442"/>
                </a:lnTo>
                <a:lnTo>
                  <a:pt x="1520" y="442"/>
                </a:lnTo>
                <a:lnTo>
                  <a:pt x="1517" y="424"/>
                </a:lnTo>
                <a:lnTo>
                  <a:pt x="1516" y="412"/>
                </a:lnTo>
                <a:lnTo>
                  <a:pt x="1516" y="412"/>
                </a:lnTo>
                <a:lnTo>
                  <a:pt x="1518" y="407"/>
                </a:lnTo>
                <a:lnTo>
                  <a:pt x="1522" y="398"/>
                </a:lnTo>
                <a:lnTo>
                  <a:pt x="1523" y="390"/>
                </a:lnTo>
                <a:lnTo>
                  <a:pt x="1523" y="383"/>
                </a:lnTo>
                <a:lnTo>
                  <a:pt x="1522" y="375"/>
                </a:lnTo>
                <a:lnTo>
                  <a:pt x="1520" y="367"/>
                </a:lnTo>
                <a:lnTo>
                  <a:pt x="1520" y="367"/>
                </a:lnTo>
                <a:lnTo>
                  <a:pt x="1514" y="350"/>
                </a:lnTo>
                <a:lnTo>
                  <a:pt x="1510" y="343"/>
                </a:lnTo>
                <a:lnTo>
                  <a:pt x="1505" y="335"/>
                </a:lnTo>
                <a:lnTo>
                  <a:pt x="1498" y="329"/>
                </a:lnTo>
                <a:lnTo>
                  <a:pt x="1487" y="322"/>
                </a:lnTo>
                <a:lnTo>
                  <a:pt x="1474" y="315"/>
                </a:lnTo>
                <a:lnTo>
                  <a:pt x="1456" y="308"/>
                </a:lnTo>
                <a:lnTo>
                  <a:pt x="1456" y="308"/>
                </a:lnTo>
                <a:lnTo>
                  <a:pt x="1420" y="296"/>
                </a:lnTo>
                <a:lnTo>
                  <a:pt x="1394" y="287"/>
                </a:lnTo>
                <a:lnTo>
                  <a:pt x="1376" y="281"/>
                </a:lnTo>
                <a:lnTo>
                  <a:pt x="1370" y="279"/>
                </a:lnTo>
                <a:lnTo>
                  <a:pt x="1364" y="274"/>
                </a:lnTo>
                <a:lnTo>
                  <a:pt x="1364" y="274"/>
                </a:lnTo>
                <a:lnTo>
                  <a:pt x="1322" y="237"/>
                </a:lnTo>
                <a:lnTo>
                  <a:pt x="1295" y="215"/>
                </a:lnTo>
                <a:lnTo>
                  <a:pt x="1285" y="207"/>
                </a:lnTo>
                <a:lnTo>
                  <a:pt x="1276" y="201"/>
                </a:lnTo>
                <a:lnTo>
                  <a:pt x="1276" y="201"/>
                </a:lnTo>
                <a:lnTo>
                  <a:pt x="1246" y="188"/>
                </a:lnTo>
                <a:lnTo>
                  <a:pt x="1196" y="168"/>
                </a:lnTo>
                <a:lnTo>
                  <a:pt x="1128" y="141"/>
                </a:lnTo>
                <a:lnTo>
                  <a:pt x="1128" y="141"/>
                </a:lnTo>
                <a:lnTo>
                  <a:pt x="1129" y="135"/>
                </a:lnTo>
                <a:lnTo>
                  <a:pt x="1131" y="121"/>
                </a:lnTo>
                <a:lnTo>
                  <a:pt x="1132" y="110"/>
                </a:lnTo>
                <a:lnTo>
                  <a:pt x="1132" y="98"/>
                </a:lnTo>
                <a:lnTo>
                  <a:pt x="1131" y="84"/>
                </a:lnTo>
                <a:lnTo>
                  <a:pt x="1130" y="69"/>
                </a:lnTo>
                <a:lnTo>
                  <a:pt x="1130" y="69"/>
                </a:lnTo>
                <a:lnTo>
                  <a:pt x="1128" y="62"/>
                </a:lnTo>
                <a:lnTo>
                  <a:pt x="1124" y="55"/>
                </a:lnTo>
                <a:lnTo>
                  <a:pt x="1121" y="48"/>
                </a:lnTo>
                <a:lnTo>
                  <a:pt x="1115" y="42"/>
                </a:lnTo>
                <a:lnTo>
                  <a:pt x="1109" y="34"/>
                </a:lnTo>
                <a:lnTo>
                  <a:pt x="1101" y="30"/>
                </a:lnTo>
                <a:lnTo>
                  <a:pt x="1086" y="19"/>
                </a:lnTo>
                <a:lnTo>
                  <a:pt x="1069" y="11"/>
                </a:lnTo>
                <a:lnTo>
                  <a:pt x="1052" y="5"/>
                </a:lnTo>
                <a:lnTo>
                  <a:pt x="1035" y="1"/>
                </a:lnTo>
                <a:lnTo>
                  <a:pt x="1021" y="0"/>
                </a:lnTo>
                <a:lnTo>
                  <a:pt x="1021" y="0"/>
                </a:lnTo>
                <a:lnTo>
                  <a:pt x="1008" y="1"/>
                </a:lnTo>
                <a:lnTo>
                  <a:pt x="995" y="5"/>
                </a:lnTo>
                <a:lnTo>
                  <a:pt x="980" y="9"/>
                </a:lnTo>
                <a:lnTo>
                  <a:pt x="967" y="14"/>
                </a:lnTo>
                <a:lnTo>
                  <a:pt x="955" y="21"/>
                </a:lnTo>
                <a:lnTo>
                  <a:pt x="944" y="28"/>
                </a:lnTo>
                <a:lnTo>
                  <a:pt x="936" y="36"/>
                </a:lnTo>
                <a:lnTo>
                  <a:pt x="930" y="42"/>
                </a:lnTo>
                <a:lnTo>
                  <a:pt x="930" y="42"/>
                </a:lnTo>
                <a:lnTo>
                  <a:pt x="925" y="49"/>
                </a:lnTo>
                <a:lnTo>
                  <a:pt x="922" y="56"/>
                </a:lnTo>
                <a:lnTo>
                  <a:pt x="916" y="70"/>
                </a:lnTo>
                <a:lnTo>
                  <a:pt x="914" y="78"/>
                </a:lnTo>
                <a:lnTo>
                  <a:pt x="913" y="85"/>
                </a:lnTo>
                <a:lnTo>
                  <a:pt x="914" y="90"/>
                </a:lnTo>
                <a:lnTo>
                  <a:pt x="916" y="96"/>
                </a:lnTo>
                <a:lnTo>
                  <a:pt x="916" y="96"/>
                </a:lnTo>
                <a:lnTo>
                  <a:pt x="923" y="109"/>
                </a:lnTo>
                <a:lnTo>
                  <a:pt x="926" y="114"/>
                </a:lnTo>
                <a:lnTo>
                  <a:pt x="926" y="114"/>
                </a:lnTo>
                <a:lnTo>
                  <a:pt x="926" y="126"/>
                </a:lnTo>
                <a:lnTo>
                  <a:pt x="926" y="139"/>
                </a:lnTo>
                <a:lnTo>
                  <a:pt x="926" y="139"/>
                </a:lnTo>
                <a:lnTo>
                  <a:pt x="925" y="147"/>
                </a:lnTo>
                <a:lnTo>
                  <a:pt x="926" y="156"/>
                </a:lnTo>
                <a:lnTo>
                  <a:pt x="929" y="165"/>
                </a:lnTo>
                <a:lnTo>
                  <a:pt x="929" y="165"/>
                </a:lnTo>
                <a:lnTo>
                  <a:pt x="944" y="208"/>
                </a:lnTo>
                <a:lnTo>
                  <a:pt x="944" y="208"/>
                </a:lnTo>
                <a:lnTo>
                  <a:pt x="943" y="219"/>
                </a:lnTo>
                <a:lnTo>
                  <a:pt x="941" y="232"/>
                </a:lnTo>
                <a:lnTo>
                  <a:pt x="941" y="232"/>
                </a:lnTo>
                <a:lnTo>
                  <a:pt x="941" y="237"/>
                </a:lnTo>
                <a:lnTo>
                  <a:pt x="941" y="245"/>
                </a:lnTo>
                <a:lnTo>
                  <a:pt x="941" y="251"/>
                </a:lnTo>
                <a:lnTo>
                  <a:pt x="938" y="260"/>
                </a:lnTo>
                <a:lnTo>
                  <a:pt x="935" y="271"/>
                </a:lnTo>
                <a:lnTo>
                  <a:pt x="930" y="284"/>
                </a:lnTo>
                <a:lnTo>
                  <a:pt x="930" y="284"/>
                </a:lnTo>
                <a:lnTo>
                  <a:pt x="920" y="310"/>
                </a:lnTo>
                <a:lnTo>
                  <a:pt x="916" y="331"/>
                </a:lnTo>
                <a:lnTo>
                  <a:pt x="913" y="346"/>
                </a:lnTo>
                <a:lnTo>
                  <a:pt x="912" y="361"/>
                </a:lnTo>
                <a:lnTo>
                  <a:pt x="912" y="361"/>
                </a:lnTo>
                <a:lnTo>
                  <a:pt x="911" y="418"/>
                </a:lnTo>
                <a:lnTo>
                  <a:pt x="911" y="450"/>
                </a:lnTo>
                <a:lnTo>
                  <a:pt x="910" y="464"/>
                </a:lnTo>
                <a:lnTo>
                  <a:pt x="908" y="473"/>
                </a:lnTo>
                <a:lnTo>
                  <a:pt x="908" y="473"/>
                </a:lnTo>
                <a:lnTo>
                  <a:pt x="906" y="479"/>
                </a:lnTo>
                <a:lnTo>
                  <a:pt x="901" y="485"/>
                </a:lnTo>
                <a:lnTo>
                  <a:pt x="889" y="500"/>
                </a:lnTo>
                <a:lnTo>
                  <a:pt x="878" y="514"/>
                </a:lnTo>
                <a:lnTo>
                  <a:pt x="874" y="521"/>
                </a:lnTo>
                <a:lnTo>
                  <a:pt x="871" y="527"/>
                </a:lnTo>
                <a:lnTo>
                  <a:pt x="871" y="527"/>
                </a:lnTo>
                <a:lnTo>
                  <a:pt x="865" y="549"/>
                </a:lnTo>
                <a:lnTo>
                  <a:pt x="863" y="561"/>
                </a:lnTo>
                <a:lnTo>
                  <a:pt x="863" y="561"/>
                </a:lnTo>
                <a:lnTo>
                  <a:pt x="862" y="570"/>
                </a:lnTo>
                <a:lnTo>
                  <a:pt x="862" y="585"/>
                </a:lnTo>
                <a:lnTo>
                  <a:pt x="863" y="605"/>
                </a:lnTo>
                <a:lnTo>
                  <a:pt x="863" y="60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662D54A0-DB4F-461A-8C01-DE932C2B6A5C}"/>
              </a:ext>
            </a:extLst>
          </p:cNvPr>
          <p:cNvSpPr>
            <a:spLocks/>
          </p:cNvSpPr>
          <p:nvPr/>
        </p:nvSpPr>
        <p:spPr bwMode="auto">
          <a:xfrm>
            <a:off x="3616326" y="3823625"/>
            <a:ext cx="2786766" cy="2298700"/>
          </a:xfrm>
          <a:custGeom>
            <a:avLst/>
            <a:gdLst>
              <a:gd name="T0" fmla="*/ 236 w 1456"/>
              <a:gd name="T1" fmla="*/ 1099 h 1201"/>
              <a:gd name="T2" fmla="*/ 130 w 1456"/>
              <a:gd name="T3" fmla="*/ 1105 h 1201"/>
              <a:gd name="T4" fmla="*/ 23 w 1456"/>
              <a:gd name="T5" fmla="*/ 1106 h 1201"/>
              <a:gd name="T6" fmla="*/ 1 w 1456"/>
              <a:gd name="T7" fmla="*/ 1150 h 1201"/>
              <a:gd name="T8" fmla="*/ 186 w 1456"/>
              <a:gd name="T9" fmla="*/ 1137 h 1201"/>
              <a:gd name="T10" fmla="*/ 747 w 1456"/>
              <a:gd name="T11" fmla="*/ 833 h 1201"/>
              <a:gd name="T12" fmla="*/ 762 w 1456"/>
              <a:gd name="T13" fmla="*/ 859 h 1201"/>
              <a:gd name="T14" fmla="*/ 798 w 1456"/>
              <a:gd name="T15" fmla="*/ 872 h 1201"/>
              <a:gd name="T16" fmla="*/ 810 w 1456"/>
              <a:gd name="T17" fmla="*/ 854 h 1201"/>
              <a:gd name="T18" fmla="*/ 839 w 1456"/>
              <a:gd name="T19" fmla="*/ 817 h 1201"/>
              <a:gd name="T20" fmla="*/ 925 w 1456"/>
              <a:gd name="T21" fmla="*/ 914 h 1201"/>
              <a:gd name="T22" fmla="*/ 905 w 1456"/>
              <a:gd name="T23" fmla="*/ 958 h 1201"/>
              <a:gd name="T24" fmla="*/ 807 w 1456"/>
              <a:gd name="T25" fmla="*/ 1029 h 1201"/>
              <a:gd name="T26" fmla="*/ 807 w 1456"/>
              <a:gd name="T27" fmla="*/ 1080 h 1201"/>
              <a:gd name="T28" fmla="*/ 800 w 1456"/>
              <a:gd name="T29" fmla="*/ 1087 h 1201"/>
              <a:gd name="T30" fmla="*/ 829 w 1456"/>
              <a:gd name="T31" fmla="*/ 1109 h 1201"/>
              <a:gd name="T32" fmla="*/ 961 w 1456"/>
              <a:gd name="T33" fmla="*/ 1087 h 1201"/>
              <a:gd name="T34" fmla="*/ 1042 w 1456"/>
              <a:gd name="T35" fmla="*/ 1057 h 1201"/>
              <a:gd name="T36" fmla="*/ 1037 w 1456"/>
              <a:gd name="T37" fmla="*/ 1035 h 1201"/>
              <a:gd name="T38" fmla="*/ 1066 w 1456"/>
              <a:gd name="T39" fmla="*/ 998 h 1201"/>
              <a:gd name="T40" fmla="*/ 1052 w 1456"/>
              <a:gd name="T41" fmla="*/ 928 h 1201"/>
              <a:gd name="T42" fmla="*/ 1058 w 1456"/>
              <a:gd name="T43" fmla="*/ 839 h 1201"/>
              <a:gd name="T44" fmla="*/ 1034 w 1456"/>
              <a:gd name="T45" fmla="*/ 818 h 1201"/>
              <a:gd name="T46" fmla="*/ 1030 w 1456"/>
              <a:gd name="T47" fmla="*/ 779 h 1201"/>
              <a:gd name="T48" fmla="*/ 1021 w 1456"/>
              <a:gd name="T49" fmla="*/ 670 h 1201"/>
              <a:gd name="T50" fmla="*/ 1116 w 1456"/>
              <a:gd name="T51" fmla="*/ 690 h 1201"/>
              <a:gd name="T52" fmla="*/ 1140 w 1456"/>
              <a:gd name="T53" fmla="*/ 750 h 1201"/>
              <a:gd name="T54" fmla="*/ 1200 w 1456"/>
              <a:gd name="T55" fmla="*/ 848 h 1201"/>
              <a:gd name="T56" fmla="*/ 1314 w 1456"/>
              <a:gd name="T57" fmla="*/ 997 h 1201"/>
              <a:gd name="T58" fmla="*/ 1292 w 1456"/>
              <a:gd name="T59" fmla="*/ 1069 h 1201"/>
              <a:gd name="T60" fmla="*/ 1245 w 1456"/>
              <a:gd name="T61" fmla="*/ 1125 h 1201"/>
              <a:gd name="T62" fmla="*/ 1243 w 1456"/>
              <a:gd name="T63" fmla="*/ 1162 h 1201"/>
              <a:gd name="T64" fmla="*/ 1270 w 1456"/>
              <a:gd name="T65" fmla="*/ 1190 h 1201"/>
              <a:gd name="T66" fmla="*/ 1308 w 1456"/>
              <a:gd name="T67" fmla="*/ 1198 h 1201"/>
              <a:gd name="T68" fmla="*/ 1402 w 1456"/>
              <a:gd name="T69" fmla="*/ 1165 h 1201"/>
              <a:gd name="T70" fmla="*/ 1445 w 1456"/>
              <a:gd name="T71" fmla="*/ 1134 h 1201"/>
              <a:gd name="T72" fmla="*/ 1445 w 1456"/>
              <a:gd name="T73" fmla="*/ 1115 h 1201"/>
              <a:gd name="T74" fmla="*/ 1439 w 1456"/>
              <a:gd name="T75" fmla="*/ 987 h 1201"/>
              <a:gd name="T76" fmla="*/ 1328 w 1456"/>
              <a:gd name="T77" fmla="*/ 777 h 1201"/>
              <a:gd name="T78" fmla="*/ 1358 w 1456"/>
              <a:gd name="T79" fmla="*/ 653 h 1201"/>
              <a:gd name="T80" fmla="*/ 1390 w 1456"/>
              <a:gd name="T81" fmla="*/ 474 h 1201"/>
              <a:gd name="T82" fmla="*/ 1396 w 1456"/>
              <a:gd name="T83" fmla="*/ 377 h 1201"/>
              <a:gd name="T84" fmla="*/ 1356 w 1456"/>
              <a:gd name="T85" fmla="*/ 289 h 1201"/>
              <a:gd name="T86" fmla="*/ 1294 w 1456"/>
              <a:gd name="T87" fmla="*/ 199 h 1201"/>
              <a:gd name="T88" fmla="*/ 1248 w 1456"/>
              <a:gd name="T89" fmla="*/ 112 h 1201"/>
              <a:gd name="T90" fmla="*/ 1187 w 1456"/>
              <a:gd name="T91" fmla="*/ 81 h 1201"/>
              <a:gd name="T92" fmla="*/ 951 w 1456"/>
              <a:gd name="T93" fmla="*/ 96 h 1201"/>
              <a:gd name="T94" fmla="*/ 826 w 1456"/>
              <a:gd name="T95" fmla="*/ 88 h 1201"/>
              <a:gd name="T96" fmla="*/ 818 w 1456"/>
              <a:gd name="T97" fmla="*/ 49 h 1201"/>
              <a:gd name="T98" fmla="*/ 752 w 1456"/>
              <a:gd name="T99" fmla="*/ 1 h 1201"/>
              <a:gd name="T100" fmla="*/ 644 w 1456"/>
              <a:gd name="T101" fmla="*/ 15 h 1201"/>
              <a:gd name="T102" fmla="*/ 608 w 1456"/>
              <a:gd name="T103" fmla="*/ 47 h 1201"/>
              <a:gd name="T104" fmla="*/ 587 w 1456"/>
              <a:gd name="T105" fmla="*/ 145 h 1201"/>
              <a:gd name="T106" fmla="*/ 608 w 1456"/>
              <a:gd name="T107" fmla="*/ 187 h 1201"/>
              <a:gd name="T108" fmla="*/ 629 w 1456"/>
              <a:gd name="T109" fmla="*/ 205 h 1201"/>
              <a:gd name="T110" fmla="*/ 669 w 1456"/>
              <a:gd name="T111" fmla="*/ 235 h 1201"/>
              <a:gd name="T112" fmla="*/ 663 w 1456"/>
              <a:gd name="T113" fmla="*/ 287 h 1201"/>
              <a:gd name="T114" fmla="*/ 706 w 1456"/>
              <a:gd name="T115" fmla="*/ 406 h 1201"/>
              <a:gd name="T116" fmla="*/ 766 w 1456"/>
              <a:gd name="T117" fmla="*/ 540 h 1201"/>
              <a:gd name="T118" fmla="*/ 779 w 1456"/>
              <a:gd name="T119" fmla="*/ 640 h 1201"/>
              <a:gd name="T120" fmla="*/ 738 w 1456"/>
              <a:gd name="T121" fmla="*/ 702 h 1201"/>
              <a:gd name="T122" fmla="*/ 735 w 1456"/>
              <a:gd name="T123" fmla="*/ 808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56" h="1201">
                <a:moveTo>
                  <a:pt x="735" y="808"/>
                </a:moveTo>
                <a:lnTo>
                  <a:pt x="735" y="808"/>
                </a:lnTo>
                <a:lnTo>
                  <a:pt x="494" y="950"/>
                </a:lnTo>
                <a:lnTo>
                  <a:pt x="324" y="1050"/>
                </a:lnTo>
                <a:lnTo>
                  <a:pt x="264" y="1083"/>
                </a:lnTo>
                <a:lnTo>
                  <a:pt x="236" y="1099"/>
                </a:lnTo>
                <a:lnTo>
                  <a:pt x="236" y="1099"/>
                </a:lnTo>
                <a:lnTo>
                  <a:pt x="228" y="1101"/>
                </a:lnTo>
                <a:lnTo>
                  <a:pt x="218" y="1104"/>
                </a:lnTo>
                <a:lnTo>
                  <a:pt x="199" y="1106"/>
                </a:lnTo>
                <a:lnTo>
                  <a:pt x="179" y="1107"/>
                </a:lnTo>
                <a:lnTo>
                  <a:pt x="161" y="1107"/>
                </a:lnTo>
                <a:lnTo>
                  <a:pt x="161" y="1107"/>
                </a:lnTo>
                <a:lnTo>
                  <a:pt x="130" y="1105"/>
                </a:lnTo>
                <a:lnTo>
                  <a:pt x="87" y="1103"/>
                </a:lnTo>
                <a:lnTo>
                  <a:pt x="65" y="1103"/>
                </a:lnTo>
                <a:lnTo>
                  <a:pt x="46" y="1103"/>
                </a:lnTo>
                <a:lnTo>
                  <a:pt x="30" y="1104"/>
                </a:lnTo>
                <a:lnTo>
                  <a:pt x="25" y="1105"/>
                </a:lnTo>
                <a:lnTo>
                  <a:pt x="23" y="1106"/>
                </a:lnTo>
                <a:lnTo>
                  <a:pt x="23" y="1106"/>
                </a:lnTo>
                <a:lnTo>
                  <a:pt x="18" y="1111"/>
                </a:lnTo>
                <a:lnTo>
                  <a:pt x="13" y="1117"/>
                </a:lnTo>
                <a:lnTo>
                  <a:pt x="5" y="1130"/>
                </a:lnTo>
                <a:lnTo>
                  <a:pt x="3" y="1137"/>
                </a:lnTo>
                <a:lnTo>
                  <a:pt x="0" y="1143"/>
                </a:lnTo>
                <a:lnTo>
                  <a:pt x="0" y="1148"/>
                </a:lnTo>
                <a:lnTo>
                  <a:pt x="1" y="1150"/>
                </a:lnTo>
                <a:lnTo>
                  <a:pt x="3" y="1152"/>
                </a:lnTo>
                <a:lnTo>
                  <a:pt x="3" y="1152"/>
                </a:lnTo>
                <a:lnTo>
                  <a:pt x="6" y="1152"/>
                </a:lnTo>
                <a:lnTo>
                  <a:pt x="13" y="1153"/>
                </a:lnTo>
                <a:lnTo>
                  <a:pt x="37" y="1152"/>
                </a:lnTo>
                <a:lnTo>
                  <a:pt x="110" y="1146"/>
                </a:lnTo>
                <a:lnTo>
                  <a:pt x="186" y="1137"/>
                </a:lnTo>
                <a:lnTo>
                  <a:pt x="215" y="1134"/>
                </a:lnTo>
                <a:lnTo>
                  <a:pt x="232" y="1130"/>
                </a:lnTo>
                <a:lnTo>
                  <a:pt x="232" y="1130"/>
                </a:lnTo>
                <a:lnTo>
                  <a:pt x="260" y="1115"/>
                </a:lnTo>
                <a:lnTo>
                  <a:pt x="323" y="1080"/>
                </a:lnTo>
                <a:lnTo>
                  <a:pt x="499" y="978"/>
                </a:lnTo>
                <a:lnTo>
                  <a:pt x="747" y="833"/>
                </a:lnTo>
                <a:lnTo>
                  <a:pt x="747" y="833"/>
                </a:lnTo>
                <a:lnTo>
                  <a:pt x="749" y="844"/>
                </a:lnTo>
                <a:lnTo>
                  <a:pt x="752" y="852"/>
                </a:lnTo>
                <a:lnTo>
                  <a:pt x="754" y="854"/>
                </a:lnTo>
                <a:lnTo>
                  <a:pt x="755" y="857"/>
                </a:lnTo>
                <a:lnTo>
                  <a:pt x="755" y="857"/>
                </a:lnTo>
                <a:lnTo>
                  <a:pt x="762" y="859"/>
                </a:lnTo>
                <a:lnTo>
                  <a:pt x="770" y="862"/>
                </a:lnTo>
                <a:lnTo>
                  <a:pt x="778" y="864"/>
                </a:lnTo>
                <a:lnTo>
                  <a:pt x="786" y="865"/>
                </a:lnTo>
                <a:lnTo>
                  <a:pt x="786" y="865"/>
                </a:lnTo>
                <a:lnTo>
                  <a:pt x="791" y="869"/>
                </a:lnTo>
                <a:lnTo>
                  <a:pt x="796" y="871"/>
                </a:lnTo>
                <a:lnTo>
                  <a:pt x="798" y="872"/>
                </a:lnTo>
                <a:lnTo>
                  <a:pt x="801" y="872"/>
                </a:lnTo>
                <a:lnTo>
                  <a:pt x="803" y="871"/>
                </a:lnTo>
                <a:lnTo>
                  <a:pt x="806" y="869"/>
                </a:lnTo>
                <a:lnTo>
                  <a:pt x="806" y="869"/>
                </a:lnTo>
                <a:lnTo>
                  <a:pt x="807" y="865"/>
                </a:lnTo>
                <a:lnTo>
                  <a:pt x="809" y="863"/>
                </a:lnTo>
                <a:lnTo>
                  <a:pt x="810" y="854"/>
                </a:lnTo>
                <a:lnTo>
                  <a:pt x="810" y="845"/>
                </a:lnTo>
                <a:lnTo>
                  <a:pt x="810" y="845"/>
                </a:lnTo>
                <a:lnTo>
                  <a:pt x="815" y="840"/>
                </a:lnTo>
                <a:lnTo>
                  <a:pt x="825" y="830"/>
                </a:lnTo>
                <a:lnTo>
                  <a:pt x="834" y="821"/>
                </a:lnTo>
                <a:lnTo>
                  <a:pt x="839" y="817"/>
                </a:lnTo>
                <a:lnTo>
                  <a:pt x="839" y="817"/>
                </a:lnTo>
                <a:lnTo>
                  <a:pt x="847" y="812"/>
                </a:lnTo>
                <a:lnTo>
                  <a:pt x="861" y="800"/>
                </a:lnTo>
                <a:lnTo>
                  <a:pt x="881" y="785"/>
                </a:lnTo>
                <a:lnTo>
                  <a:pt x="881" y="785"/>
                </a:lnTo>
                <a:lnTo>
                  <a:pt x="924" y="907"/>
                </a:lnTo>
                <a:lnTo>
                  <a:pt x="924" y="907"/>
                </a:lnTo>
                <a:lnTo>
                  <a:pt x="925" y="914"/>
                </a:lnTo>
                <a:lnTo>
                  <a:pt x="925" y="925"/>
                </a:lnTo>
                <a:lnTo>
                  <a:pt x="924" y="932"/>
                </a:lnTo>
                <a:lnTo>
                  <a:pt x="923" y="938"/>
                </a:lnTo>
                <a:lnTo>
                  <a:pt x="921" y="943"/>
                </a:lnTo>
                <a:lnTo>
                  <a:pt x="917" y="948"/>
                </a:lnTo>
                <a:lnTo>
                  <a:pt x="917" y="948"/>
                </a:lnTo>
                <a:lnTo>
                  <a:pt x="905" y="958"/>
                </a:lnTo>
                <a:lnTo>
                  <a:pt x="886" y="971"/>
                </a:lnTo>
                <a:lnTo>
                  <a:pt x="843" y="999"/>
                </a:lnTo>
                <a:lnTo>
                  <a:pt x="843" y="999"/>
                </a:lnTo>
                <a:lnTo>
                  <a:pt x="825" y="1011"/>
                </a:lnTo>
                <a:lnTo>
                  <a:pt x="813" y="1021"/>
                </a:lnTo>
                <a:lnTo>
                  <a:pt x="809" y="1026"/>
                </a:lnTo>
                <a:lnTo>
                  <a:pt x="807" y="1029"/>
                </a:lnTo>
                <a:lnTo>
                  <a:pt x="806" y="1033"/>
                </a:lnTo>
                <a:lnTo>
                  <a:pt x="807" y="1037"/>
                </a:lnTo>
                <a:lnTo>
                  <a:pt x="807" y="1037"/>
                </a:lnTo>
                <a:lnTo>
                  <a:pt x="810" y="1045"/>
                </a:lnTo>
                <a:lnTo>
                  <a:pt x="815" y="1053"/>
                </a:lnTo>
                <a:lnTo>
                  <a:pt x="820" y="1062"/>
                </a:lnTo>
                <a:lnTo>
                  <a:pt x="807" y="1080"/>
                </a:lnTo>
                <a:lnTo>
                  <a:pt x="807" y="1080"/>
                </a:lnTo>
                <a:lnTo>
                  <a:pt x="804" y="1079"/>
                </a:lnTo>
                <a:lnTo>
                  <a:pt x="802" y="1079"/>
                </a:lnTo>
                <a:lnTo>
                  <a:pt x="801" y="1080"/>
                </a:lnTo>
                <a:lnTo>
                  <a:pt x="800" y="1081"/>
                </a:lnTo>
                <a:lnTo>
                  <a:pt x="800" y="1083"/>
                </a:lnTo>
                <a:lnTo>
                  <a:pt x="800" y="1087"/>
                </a:lnTo>
                <a:lnTo>
                  <a:pt x="800" y="1087"/>
                </a:lnTo>
                <a:lnTo>
                  <a:pt x="802" y="1091"/>
                </a:lnTo>
                <a:lnTo>
                  <a:pt x="804" y="1095"/>
                </a:lnTo>
                <a:lnTo>
                  <a:pt x="808" y="1098"/>
                </a:lnTo>
                <a:lnTo>
                  <a:pt x="813" y="1101"/>
                </a:lnTo>
                <a:lnTo>
                  <a:pt x="822" y="1106"/>
                </a:lnTo>
                <a:lnTo>
                  <a:pt x="829" y="1109"/>
                </a:lnTo>
                <a:lnTo>
                  <a:pt x="829" y="1109"/>
                </a:lnTo>
                <a:lnTo>
                  <a:pt x="837" y="1109"/>
                </a:lnTo>
                <a:lnTo>
                  <a:pt x="851" y="1106"/>
                </a:lnTo>
                <a:lnTo>
                  <a:pt x="891" y="1099"/>
                </a:lnTo>
                <a:lnTo>
                  <a:pt x="933" y="1092"/>
                </a:lnTo>
                <a:lnTo>
                  <a:pt x="961" y="1087"/>
                </a:lnTo>
                <a:lnTo>
                  <a:pt x="961" y="1087"/>
                </a:lnTo>
                <a:lnTo>
                  <a:pt x="971" y="1086"/>
                </a:lnTo>
                <a:lnTo>
                  <a:pt x="983" y="1082"/>
                </a:lnTo>
                <a:lnTo>
                  <a:pt x="1009" y="1074"/>
                </a:lnTo>
                <a:lnTo>
                  <a:pt x="1022" y="1069"/>
                </a:lnTo>
                <a:lnTo>
                  <a:pt x="1032" y="1064"/>
                </a:lnTo>
                <a:lnTo>
                  <a:pt x="1039" y="1059"/>
                </a:lnTo>
                <a:lnTo>
                  <a:pt x="1042" y="1057"/>
                </a:lnTo>
                <a:lnTo>
                  <a:pt x="1042" y="1056"/>
                </a:lnTo>
                <a:lnTo>
                  <a:pt x="1042" y="1056"/>
                </a:lnTo>
                <a:lnTo>
                  <a:pt x="1040" y="1049"/>
                </a:lnTo>
                <a:lnTo>
                  <a:pt x="1039" y="1044"/>
                </a:lnTo>
                <a:lnTo>
                  <a:pt x="1037" y="1039"/>
                </a:lnTo>
                <a:lnTo>
                  <a:pt x="1037" y="1035"/>
                </a:lnTo>
                <a:lnTo>
                  <a:pt x="1037" y="1035"/>
                </a:lnTo>
                <a:lnTo>
                  <a:pt x="1038" y="1033"/>
                </a:lnTo>
                <a:lnTo>
                  <a:pt x="1042" y="1029"/>
                </a:lnTo>
                <a:lnTo>
                  <a:pt x="1051" y="1022"/>
                </a:lnTo>
                <a:lnTo>
                  <a:pt x="1056" y="1017"/>
                </a:lnTo>
                <a:lnTo>
                  <a:pt x="1061" y="1011"/>
                </a:lnTo>
                <a:lnTo>
                  <a:pt x="1064" y="1005"/>
                </a:lnTo>
                <a:lnTo>
                  <a:pt x="1066" y="998"/>
                </a:lnTo>
                <a:lnTo>
                  <a:pt x="1066" y="998"/>
                </a:lnTo>
                <a:lnTo>
                  <a:pt x="1064" y="991"/>
                </a:lnTo>
                <a:lnTo>
                  <a:pt x="1063" y="983"/>
                </a:lnTo>
                <a:lnTo>
                  <a:pt x="1058" y="966"/>
                </a:lnTo>
                <a:lnTo>
                  <a:pt x="1055" y="947"/>
                </a:lnTo>
                <a:lnTo>
                  <a:pt x="1054" y="937"/>
                </a:lnTo>
                <a:lnTo>
                  <a:pt x="1052" y="928"/>
                </a:lnTo>
                <a:lnTo>
                  <a:pt x="1052" y="928"/>
                </a:lnTo>
                <a:lnTo>
                  <a:pt x="1054" y="907"/>
                </a:lnTo>
                <a:lnTo>
                  <a:pt x="1055" y="887"/>
                </a:lnTo>
                <a:lnTo>
                  <a:pt x="1057" y="869"/>
                </a:lnTo>
                <a:lnTo>
                  <a:pt x="1058" y="856"/>
                </a:lnTo>
                <a:lnTo>
                  <a:pt x="1058" y="856"/>
                </a:lnTo>
                <a:lnTo>
                  <a:pt x="1058" y="839"/>
                </a:lnTo>
                <a:lnTo>
                  <a:pt x="1058" y="832"/>
                </a:lnTo>
                <a:lnTo>
                  <a:pt x="1058" y="829"/>
                </a:lnTo>
                <a:lnTo>
                  <a:pt x="1057" y="828"/>
                </a:lnTo>
                <a:lnTo>
                  <a:pt x="1057" y="828"/>
                </a:lnTo>
                <a:lnTo>
                  <a:pt x="1052" y="826"/>
                </a:lnTo>
                <a:lnTo>
                  <a:pt x="1045" y="822"/>
                </a:lnTo>
                <a:lnTo>
                  <a:pt x="1034" y="818"/>
                </a:lnTo>
                <a:lnTo>
                  <a:pt x="1034" y="818"/>
                </a:lnTo>
                <a:lnTo>
                  <a:pt x="1033" y="817"/>
                </a:lnTo>
                <a:lnTo>
                  <a:pt x="1033" y="816"/>
                </a:lnTo>
                <a:lnTo>
                  <a:pt x="1033" y="811"/>
                </a:lnTo>
                <a:lnTo>
                  <a:pt x="1033" y="799"/>
                </a:lnTo>
                <a:lnTo>
                  <a:pt x="1030" y="779"/>
                </a:lnTo>
                <a:lnTo>
                  <a:pt x="1030" y="779"/>
                </a:lnTo>
                <a:lnTo>
                  <a:pt x="1026" y="767"/>
                </a:lnTo>
                <a:lnTo>
                  <a:pt x="1021" y="755"/>
                </a:lnTo>
                <a:lnTo>
                  <a:pt x="1016" y="743"/>
                </a:lnTo>
                <a:lnTo>
                  <a:pt x="1010" y="733"/>
                </a:lnTo>
                <a:lnTo>
                  <a:pt x="1002" y="718"/>
                </a:lnTo>
                <a:lnTo>
                  <a:pt x="997" y="712"/>
                </a:lnTo>
                <a:lnTo>
                  <a:pt x="1021" y="670"/>
                </a:lnTo>
                <a:lnTo>
                  <a:pt x="1021" y="670"/>
                </a:lnTo>
                <a:lnTo>
                  <a:pt x="1044" y="678"/>
                </a:lnTo>
                <a:lnTo>
                  <a:pt x="1072" y="689"/>
                </a:lnTo>
                <a:lnTo>
                  <a:pt x="1072" y="689"/>
                </a:lnTo>
                <a:lnTo>
                  <a:pt x="1082" y="690"/>
                </a:lnTo>
                <a:lnTo>
                  <a:pt x="1097" y="690"/>
                </a:lnTo>
                <a:lnTo>
                  <a:pt x="1116" y="690"/>
                </a:lnTo>
                <a:lnTo>
                  <a:pt x="1116" y="690"/>
                </a:lnTo>
                <a:lnTo>
                  <a:pt x="1129" y="709"/>
                </a:lnTo>
                <a:lnTo>
                  <a:pt x="1137" y="723"/>
                </a:lnTo>
                <a:lnTo>
                  <a:pt x="1142" y="730"/>
                </a:lnTo>
                <a:lnTo>
                  <a:pt x="1142" y="730"/>
                </a:lnTo>
                <a:lnTo>
                  <a:pt x="1140" y="739"/>
                </a:lnTo>
                <a:lnTo>
                  <a:pt x="1140" y="750"/>
                </a:lnTo>
                <a:lnTo>
                  <a:pt x="1142" y="765"/>
                </a:lnTo>
                <a:lnTo>
                  <a:pt x="1142" y="765"/>
                </a:lnTo>
                <a:lnTo>
                  <a:pt x="1143" y="769"/>
                </a:lnTo>
                <a:lnTo>
                  <a:pt x="1148" y="777"/>
                </a:lnTo>
                <a:lnTo>
                  <a:pt x="1161" y="797"/>
                </a:lnTo>
                <a:lnTo>
                  <a:pt x="1179" y="822"/>
                </a:lnTo>
                <a:lnTo>
                  <a:pt x="1200" y="848"/>
                </a:lnTo>
                <a:lnTo>
                  <a:pt x="1257" y="922"/>
                </a:lnTo>
                <a:lnTo>
                  <a:pt x="1257" y="922"/>
                </a:lnTo>
                <a:lnTo>
                  <a:pt x="1308" y="986"/>
                </a:lnTo>
                <a:lnTo>
                  <a:pt x="1308" y="986"/>
                </a:lnTo>
                <a:lnTo>
                  <a:pt x="1309" y="989"/>
                </a:lnTo>
                <a:lnTo>
                  <a:pt x="1312" y="993"/>
                </a:lnTo>
                <a:lnTo>
                  <a:pt x="1314" y="997"/>
                </a:lnTo>
                <a:lnTo>
                  <a:pt x="1314" y="1002"/>
                </a:lnTo>
                <a:lnTo>
                  <a:pt x="1314" y="1008"/>
                </a:lnTo>
                <a:lnTo>
                  <a:pt x="1312" y="1015"/>
                </a:lnTo>
                <a:lnTo>
                  <a:pt x="1312" y="1015"/>
                </a:lnTo>
                <a:lnTo>
                  <a:pt x="1308" y="1034"/>
                </a:lnTo>
                <a:lnTo>
                  <a:pt x="1300" y="1053"/>
                </a:lnTo>
                <a:lnTo>
                  <a:pt x="1292" y="1069"/>
                </a:lnTo>
                <a:lnTo>
                  <a:pt x="1288" y="1074"/>
                </a:lnTo>
                <a:lnTo>
                  <a:pt x="1285" y="1079"/>
                </a:lnTo>
                <a:lnTo>
                  <a:pt x="1285" y="1079"/>
                </a:lnTo>
                <a:lnTo>
                  <a:pt x="1272" y="1091"/>
                </a:lnTo>
                <a:lnTo>
                  <a:pt x="1263" y="1101"/>
                </a:lnTo>
                <a:lnTo>
                  <a:pt x="1254" y="1112"/>
                </a:lnTo>
                <a:lnTo>
                  <a:pt x="1245" y="1125"/>
                </a:lnTo>
                <a:lnTo>
                  <a:pt x="1239" y="1136"/>
                </a:lnTo>
                <a:lnTo>
                  <a:pt x="1238" y="1142"/>
                </a:lnTo>
                <a:lnTo>
                  <a:pt x="1237" y="1147"/>
                </a:lnTo>
                <a:lnTo>
                  <a:pt x="1237" y="1152"/>
                </a:lnTo>
                <a:lnTo>
                  <a:pt x="1238" y="1155"/>
                </a:lnTo>
                <a:lnTo>
                  <a:pt x="1238" y="1155"/>
                </a:lnTo>
                <a:lnTo>
                  <a:pt x="1243" y="1162"/>
                </a:lnTo>
                <a:lnTo>
                  <a:pt x="1247" y="1167"/>
                </a:lnTo>
                <a:lnTo>
                  <a:pt x="1255" y="1174"/>
                </a:lnTo>
                <a:lnTo>
                  <a:pt x="1261" y="1178"/>
                </a:lnTo>
                <a:lnTo>
                  <a:pt x="1263" y="1178"/>
                </a:lnTo>
                <a:lnTo>
                  <a:pt x="1272" y="1184"/>
                </a:lnTo>
                <a:lnTo>
                  <a:pt x="1272" y="1184"/>
                </a:lnTo>
                <a:lnTo>
                  <a:pt x="1270" y="1190"/>
                </a:lnTo>
                <a:lnTo>
                  <a:pt x="1270" y="1195"/>
                </a:lnTo>
                <a:lnTo>
                  <a:pt x="1270" y="1197"/>
                </a:lnTo>
                <a:lnTo>
                  <a:pt x="1273" y="1198"/>
                </a:lnTo>
                <a:lnTo>
                  <a:pt x="1273" y="1198"/>
                </a:lnTo>
                <a:lnTo>
                  <a:pt x="1280" y="1201"/>
                </a:lnTo>
                <a:lnTo>
                  <a:pt x="1292" y="1201"/>
                </a:lnTo>
                <a:lnTo>
                  <a:pt x="1308" y="1198"/>
                </a:lnTo>
                <a:lnTo>
                  <a:pt x="1329" y="1196"/>
                </a:lnTo>
                <a:lnTo>
                  <a:pt x="1329" y="1196"/>
                </a:lnTo>
                <a:lnTo>
                  <a:pt x="1340" y="1194"/>
                </a:lnTo>
                <a:lnTo>
                  <a:pt x="1350" y="1190"/>
                </a:lnTo>
                <a:lnTo>
                  <a:pt x="1369" y="1182"/>
                </a:lnTo>
                <a:lnTo>
                  <a:pt x="1386" y="1173"/>
                </a:lnTo>
                <a:lnTo>
                  <a:pt x="1402" y="1165"/>
                </a:lnTo>
                <a:lnTo>
                  <a:pt x="1402" y="1165"/>
                </a:lnTo>
                <a:lnTo>
                  <a:pt x="1418" y="1156"/>
                </a:lnTo>
                <a:lnTo>
                  <a:pt x="1431" y="1148"/>
                </a:lnTo>
                <a:lnTo>
                  <a:pt x="1437" y="1144"/>
                </a:lnTo>
                <a:lnTo>
                  <a:pt x="1442" y="1141"/>
                </a:lnTo>
                <a:lnTo>
                  <a:pt x="1445" y="1137"/>
                </a:lnTo>
                <a:lnTo>
                  <a:pt x="1445" y="1134"/>
                </a:lnTo>
                <a:lnTo>
                  <a:pt x="1445" y="1134"/>
                </a:lnTo>
                <a:lnTo>
                  <a:pt x="1445" y="1130"/>
                </a:lnTo>
                <a:lnTo>
                  <a:pt x="1444" y="1129"/>
                </a:lnTo>
                <a:lnTo>
                  <a:pt x="1443" y="1129"/>
                </a:lnTo>
                <a:lnTo>
                  <a:pt x="1442" y="1128"/>
                </a:lnTo>
                <a:lnTo>
                  <a:pt x="1442" y="1125"/>
                </a:lnTo>
                <a:lnTo>
                  <a:pt x="1445" y="1115"/>
                </a:lnTo>
                <a:lnTo>
                  <a:pt x="1445" y="1115"/>
                </a:lnTo>
                <a:lnTo>
                  <a:pt x="1455" y="1092"/>
                </a:lnTo>
                <a:lnTo>
                  <a:pt x="1456" y="1085"/>
                </a:lnTo>
                <a:lnTo>
                  <a:pt x="1455" y="1077"/>
                </a:lnTo>
                <a:lnTo>
                  <a:pt x="1455" y="1077"/>
                </a:lnTo>
                <a:lnTo>
                  <a:pt x="1447" y="1023"/>
                </a:lnTo>
                <a:lnTo>
                  <a:pt x="1439" y="987"/>
                </a:lnTo>
                <a:lnTo>
                  <a:pt x="1435" y="965"/>
                </a:lnTo>
                <a:lnTo>
                  <a:pt x="1435" y="965"/>
                </a:lnTo>
                <a:lnTo>
                  <a:pt x="1427" y="929"/>
                </a:lnTo>
                <a:lnTo>
                  <a:pt x="1423" y="906"/>
                </a:lnTo>
                <a:lnTo>
                  <a:pt x="1382" y="892"/>
                </a:lnTo>
                <a:lnTo>
                  <a:pt x="1328" y="777"/>
                </a:lnTo>
                <a:lnTo>
                  <a:pt x="1328" y="777"/>
                </a:lnTo>
                <a:lnTo>
                  <a:pt x="1335" y="736"/>
                </a:lnTo>
                <a:lnTo>
                  <a:pt x="1342" y="705"/>
                </a:lnTo>
                <a:lnTo>
                  <a:pt x="1346" y="691"/>
                </a:lnTo>
                <a:lnTo>
                  <a:pt x="1351" y="682"/>
                </a:lnTo>
                <a:lnTo>
                  <a:pt x="1351" y="682"/>
                </a:lnTo>
                <a:lnTo>
                  <a:pt x="1354" y="671"/>
                </a:lnTo>
                <a:lnTo>
                  <a:pt x="1358" y="653"/>
                </a:lnTo>
                <a:lnTo>
                  <a:pt x="1364" y="604"/>
                </a:lnTo>
                <a:lnTo>
                  <a:pt x="1371" y="555"/>
                </a:lnTo>
                <a:lnTo>
                  <a:pt x="1374" y="536"/>
                </a:lnTo>
                <a:lnTo>
                  <a:pt x="1376" y="524"/>
                </a:lnTo>
                <a:lnTo>
                  <a:pt x="1376" y="524"/>
                </a:lnTo>
                <a:lnTo>
                  <a:pt x="1383" y="502"/>
                </a:lnTo>
                <a:lnTo>
                  <a:pt x="1390" y="474"/>
                </a:lnTo>
                <a:lnTo>
                  <a:pt x="1394" y="459"/>
                </a:lnTo>
                <a:lnTo>
                  <a:pt x="1398" y="443"/>
                </a:lnTo>
                <a:lnTo>
                  <a:pt x="1399" y="428"/>
                </a:lnTo>
                <a:lnTo>
                  <a:pt x="1400" y="415"/>
                </a:lnTo>
                <a:lnTo>
                  <a:pt x="1400" y="415"/>
                </a:lnTo>
                <a:lnTo>
                  <a:pt x="1398" y="389"/>
                </a:lnTo>
                <a:lnTo>
                  <a:pt x="1396" y="377"/>
                </a:lnTo>
                <a:lnTo>
                  <a:pt x="1394" y="367"/>
                </a:lnTo>
                <a:lnTo>
                  <a:pt x="1390" y="356"/>
                </a:lnTo>
                <a:lnTo>
                  <a:pt x="1387" y="345"/>
                </a:lnTo>
                <a:lnTo>
                  <a:pt x="1382" y="334"/>
                </a:lnTo>
                <a:lnTo>
                  <a:pt x="1376" y="323"/>
                </a:lnTo>
                <a:lnTo>
                  <a:pt x="1376" y="323"/>
                </a:lnTo>
                <a:lnTo>
                  <a:pt x="1356" y="289"/>
                </a:lnTo>
                <a:lnTo>
                  <a:pt x="1336" y="253"/>
                </a:lnTo>
                <a:lnTo>
                  <a:pt x="1336" y="253"/>
                </a:lnTo>
                <a:lnTo>
                  <a:pt x="1330" y="242"/>
                </a:lnTo>
                <a:lnTo>
                  <a:pt x="1324" y="232"/>
                </a:lnTo>
                <a:lnTo>
                  <a:pt x="1310" y="217"/>
                </a:lnTo>
                <a:lnTo>
                  <a:pt x="1299" y="205"/>
                </a:lnTo>
                <a:lnTo>
                  <a:pt x="1294" y="199"/>
                </a:lnTo>
                <a:lnTo>
                  <a:pt x="1294" y="199"/>
                </a:lnTo>
                <a:lnTo>
                  <a:pt x="1287" y="181"/>
                </a:lnTo>
                <a:lnTo>
                  <a:pt x="1280" y="163"/>
                </a:lnTo>
                <a:lnTo>
                  <a:pt x="1268" y="142"/>
                </a:lnTo>
                <a:lnTo>
                  <a:pt x="1262" y="132"/>
                </a:lnTo>
                <a:lnTo>
                  <a:pt x="1255" y="122"/>
                </a:lnTo>
                <a:lnTo>
                  <a:pt x="1248" y="112"/>
                </a:lnTo>
                <a:lnTo>
                  <a:pt x="1239" y="104"/>
                </a:lnTo>
                <a:lnTo>
                  <a:pt x="1230" y="96"/>
                </a:lnTo>
                <a:lnTo>
                  <a:pt x="1220" y="90"/>
                </a:lnTo>
                <a:lnTo>
                  <a:pt x="1209" y="85"/>
                </a:lnTo>
                <a:lnTo>
                  <a:pt x="1199" y="82"/>
                </a:lnTo>
                <a:lnTo>
                  <a:pt x="1199" y="82"/>
                </a:lnTo>
                <a:lnTo>
                  <a:pt x="1187" y="81"/>
                </a:lnTo>
                <a:lnTo>
                  <a:pt x="1171" y="80"/>
                </a:lnTo>
                <a:lnTo>
                  <a:pt x="1137" y="80"/>
                </a:lnTo>
                <a:lnTo>
                  <a:pt x="1098" y="81"/>
                </a:lnTo>
                <a:lnTo>
                  <a:pt x="1057" y="84"/>
                </a:lnTo>
                <a:lnTo>
                  <a:pt x="1016" y="87"/>
                </a:lnTo>
                <a:lnTo>
                  <a:pt x="980" y="91"/>
                </a:lnTo>
                <a:lnTo>
                  <a:pt x="951" y="96"/>
                </a:lnTo>
                <a:lnTo>
                  <a:pt x="930" y="98"/>
                </a:lnTo>
                <a:lnTo>
                  <a:pt x="930" y="98"/>
                </a:lnTo>
                <a:lnTo>
                  <a:pt x="915" y="100"/>
                </a:lnTo>
                <a:lnTo>
                  <a:pt x="898" y="103"/>
                </a:lnTo>
                <a:lnTo>
                  <a:pt x="864" y="105"/>
                </a:lnTo>
                <a:lnTo>
                  <a:pt x="828" y="106"/>
                </a:lnTo>
                <a:lnTo>
                  <a:pt x="826" y="88"/>
                </a:lnTo>
                <a:lnTo>
                  <a:pt x="826" y="88"/>
                </a:lnTo>
                <a:lnTo>
                  <a:pt x="826" y="75"/>
                </a:lnTo>
                <a:lnTo>
                  <a:pt x="825" y="63"/>
                </a:lnTo>
                <a:lnTo>
                  <a:pt x="824" y="59"/>
                </a:lnTo>
                <a:lnTo>
                  <a:pt x="821" y="54"/>
                </a:lnTo>
                <a:lnTo>
                  <a:pt x="821" y="54"/>
                </a:lnTo>
                <a:lnTo>
                  <a:pt x="818" y="49"/>
                </a:lnTo>
                <a:lnTo>
                  <a:pt x="813" y="43"/>
                </a:lnTo>
                <a:lnTo>
                  <a:pt x="804" y="35"/>
                </a:lnTo>
                <a:lnTo>
                  <a:pt x="795" y="26"/>
                </a:lnTo>
                <a:lnTo>
                  <a:pt x="785" y="18"/>
                </a:lnTo>
                <a:lnTo>
                  <a:pt x="774" y="11"/>
                </a:lnTo>
                <a:lnTo>
                  <a:pt x="762" y="5"/>
                </a:lnTo>
                <a:lnTo>
                  <a:pt x="752" y="1"/>
                </a:lnTo>
                <a:lnTo>
                  <a:pt x="752" y="1"/>
                </a:lnTo>
                <a:lnTo>
                  <a:pt x="738" y="0"/>
                </a:lnTo>
                <a:lnTo>
                  <a:pt x="722" y="0"/>
                </a:lnTo>
                <a:lnTo>
                  <a:pt x="702" y="1"/>
                </a:lnTo>
                <a:lnTo>
                  <a:pt x="682" y="3"/>
                </a:lnTo>
                <a:lnTo>
                  <a:pt x="662" y="8"/>
                </a:lnTo>
                <a:lnTo>
                  <a:pt x="644" y="15"/>
                </a:lnTo>
                <a:lnTo>
                  <a:pt x="635" y="19"/>
                </a:lnTo>
                <a:lnTo>
                  <a:pt x="628" y="24"/>
                </a:lnTo>
                <a:lnTo>
                  <a:pt x="621" y="29"/>
                </a:lnTo>
                <a:lnTo>
                  <a:pt x="616" y="33"/>
                </a:lnTo>
                <a:lnTo>
                  <a:pt x="616" y="33"/>
                </a:lnTo>
                <a:lnTo>
                  <a:pt x="611" y="39"/>
                </a:lnTo>
                <a:lnTo>
                  <a:pt x="608" y="47"/>
                </a:lnTo>
                <a:lnTo>
                  <a:pt x="601" y="62"/>
                </a:lnTo>
                <a:lnTo>
                  <a:pt x="595" y="80"/>
                </a:lnTo>
                <a:lnTo>
                  <a:pt x="591" y="97"/>
                </a:lnTo>
                <a:lnTo>
                  <a:pt x="589" y="114"/>
                </a:lnTo>
                <a:lnTo>
                  <a:pt x="586" y="128"/>
                </a:lnTo>
                <a:lnTo>
                  <a:pt x="586" y="139"/>
                </a:lnTo>
                <a:lnTo>
                  <a:pt x="587" y="145"/>
                </a:lnTo>
                <a:lnTo>
                  <a:pt x="587" y="145"/>
                </a:lnTo>
                <a:lnTo>
                  <a:pt x="591" y="162"/>
                </a:lnTo>
                <a:lnTo>
                  <a:pt x="595" y="171"/>
                </a:lnTo>
                <a:lnTo>
                  <a:pt x="596" y="175"/>
                </a:lnTo>
                <a:lnTo>
                  <a:pt x="598" y="177"/>
                </a:lnTo>
                <a:lnTo>
                  <a:pt x="598" y="177"/>
                </a:lnTo>
                <a:lnTo>
                  <a:pt x="608" y="187"/>
                </a:lnTo>
                <a:lnTo>
                  <a:pt x="613" y="192"/>
                </a:lnTo>
                <a:lnTo>
                  <a:pt x="617" y="193"/>
                </a:lnTo>
                <a:lnTo>
                  <a:pt x="617" y="193"/>
                </a:lnTo>
                <a:lnTo>
                  <a:pt x="621" y="195"/>
                </a:lnTo>
                <a:lnTo>
                  <a:pt x="625" y="200"/>
                </a:lnTo>
                <a:lnTo>
                  <a:pt x="629" y="205"/>
                </a:lnTo>
                <a:lnTo>
                  <a:pt x="629" y="205"/>
                </a:lnTo>
                <a:lnTo>
                  <a:pt x="638" y="213"/>
                </a:lnTo>
                <a:lnTo>
                  <a:pt x="644" y="218"/>
                </a:lnTo>
                <a:lnTo>
                  <a:pt x="649" y="222"/>
                </a:lnTo>
                <a:lnTo>
                  <a:pt x="649" y="222"/>
                </a:lnTo>
                <a:lnTo>
                  <a:pt x="661" y="229"/>
                </a:lnTo>
                <a:lnTo>
                  <a:pt x="667" y="234"/>
                </a:lnTo>
                <a:lnTo>
                  <a:pt x="669" y="235"/>
                </a:lnTo>
                <a:lnTo>
                  <a:pt x="670" y="235"/>
                </a:lnTo>
                <a:lnTo>
                  <a:pt x="670" y="235"/>
                </a:lnTo>
                <a:lnTo>
                  <a:pt x="669" y="237"/>
                </a:lnTo>
                <a:lnTo>
                  <a:pt x="665" y="248"/>
                </a:lnTo>
                <a:lnTo>
                  <a:pt x="663" y="265"/>
                </a:lnTo>
                <a:lnTo>
                  <a:pt x="663" y="275"/>
                </a:lnTo>
                <a:lnTo>
                  <a:pt x="663" y="287"/>
                </a:lnTo>
                <a:lnTo>
                  <a:pt x="663" y="287"/>
                </a:lnTo>
                <a:lnTo>
                  <a:pt x="665" y="301"/>
                </a:lnTo>
                <a:lnTo>
                  <a:pt x="670" y="316"/>
                </a:lnTo>
                <a:lnTo>
                  <a:pt x="676" y="333"/>
                </a:lnTo>
                <a:lnTo>
                  <a:pt x="682" y="350"/>
                </a:lnTo>
                <a:lnTo>
                  <a:pt x="696" y="382"/>
                </a:lnTo>
                <a:lnTo>
                  <a:pt x="706" y="406"/>
                </a:lnTo>
                <a:lnTo>
                  <a:pt x="706" y="406"/>
                </a:lnTo>
                <a:lnTo>
                  <a:pt x="724" y="455"/>
                </a:lnTo>
                <a:lnTo>
                  <a:pt x="732" y="479"/>
                </a:lnTo>
                <a:lnTo>
                  <a:pt x="737" y="489"/>
                </a:lnTo>
                <a:lnTo>
                  <a:pt x="737" y="489"/>
                </a:lnTo>
                <a:lnTo>
                  <a:pt x="747" y="506"/>
                </a:lnTo>
                <a:lnTo>
                  <a:pt x="766" y="540"/>
                </a:lnTo>
                <a:lnTo>
                  <a:pt x="792" y="591"/>
                </a:lnTo>
                <a:lnTo>
                  <a:pt x="792" y="591"/>
                </a:lnTo>
                <a:lnTo>
                  <a:pt x="788" y="615"/>
                </a:lnTo>
                <a:lnTo>
                  <a:pt x="783" y="631"/>
                </a:lnTo>
                <a:lnTo>
                  <a:pt x="780" y="637"/>
                </a:lnTo>
                <a:lnTo>
                  <a:pt x="779" y="640"/>
                </a:lnTo>
                <a:lnTo>
                  <a:pt x="779" y="640"/>
                </a:lnTo>
                <a:lnTo>
                  <a:pt x="774" y="643"/>
                </a:lnTo>
                <a:lnTo>
                  <a:pt x="765" y="652"/>
                </a:lnTo>
                <a:lnTo>
                  <a:pt x="755" y="664"/>
                </a:lnTo>
                <a:lnTo>
                  <a:pt x="750" y="671"/>
                </a:lnTo>
                <a:lnTo>
                  <a:pt x="747" y="678"/>
                </a:lnTo>
                <a:lnTo>
                  <a:pt x="747" y="678"/>
                </a:lnTo>
                <a:lnTo>
                  <a:pt x="738" y="702"/>
                </a:lnTo>
                <a:lnTo>
                  <a:pt x="735" y="714"/>
                </a:lnTo>
                <a:lnTo>
                  <a:pt x="734" y="726"/>
                </a:lnTo>
                <a:lnTo>
                  <a:pt x="734" y="726"/>
                </a:lnTo>
                <a:lnTo>
                  <a:pt x="732" y="747"/>
                </a:lnTo>
                <a:lnTo>
                  <a:pt x="732" y="774"/>
                </a:lnTo>
                <a:lnTo>
                  <a:pt x="735" y="808"/>
                </a:lnTo>
                <a:lnTo>
                  <a:pt x="735" y="80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0921BC16-9235-4314-AEB7-03A6909F6D53}"/>
              </a:ext>
            </a:extLst>
          </p:cNvPr>
          <p:cNvSpPr>
            <a:spLocks/>
          </p:cNvSpPr>
          <p:nvPr/>
        </p:nvSpPr>
        <p:spPr bwMode="auto">
          <a:xfrm>
            <a:off x="972503" y="3802150"/>
            <a:ext cx="2058080" cy="2507072"/>
          </a:xfrm>
          <a:custGeom>
            <a:avLst/>
            <a:gdLst>
              <a:gd name="T0" fmla="*/ 275 w 848"/>
              <a:gd name="T1" fmla="*/ 176 h 1033"/>
              <a:gd name="T2" fmla="*/ 234 w 848"/>
              <a:gd name="T3" fmla="*/ 210 h 1033"/>
              <a:gd name="T4" fmla="*/ 201 w 848"/>
              <a:gd name="T5" fmla="*/ 256 h 1033"/>
              <a:gd name="T6" fmla="*/ 171 w 848"/>
              <a:gd name="T7" fmla="*/ 327 h 1033"/>
              <a:gd name="T8" fmla="*/ 141 w 848"/>
              <a:gd name="T9" fmla="*/ 389 h 1033"/>
              <a:gd name="T10" fmla="*/ 110 w 848"/>
              <a:gd name="T11" fmla="*/ 462 h 1033"/>
              <a:gd name="T12" fmla="*/ 44 w 848"/>
              <a:gd name="T13" fmla="*/ 584 h 1033"/>
              <a:gd name="T14" fmla="*/ 0 w 848"/>
              <a:gd name="T15" fmla="*/ 660 h 1033"/>
              <a:gd name="T16" fmla="*/ 5 w 848"/>
              <a:gd name="T17" fmla="*/ 682 h 1033"/>
              <a:gd name="T18" fmla="*/ 70 w 848"/>
              <a:gd name="T19" fmla="*/ 705 h 1033"/>
              <a:gd name="T20" fmla="*/ 101 w 848"/>
              <a:gd name="T21" fmla="*/ 694 h 1033"/>
              <a:gd name="T22" fmla="*/ 134 w 848"/>
              <a:gd name="T23" fmla="*/ 661 h 1033"/>
              <a:gd name="T24" fmla="*/ 20 w 848"/>
              <a:gd name="T25" fmla="*/ 997 h 1033"/>
              <a:gd name="T26" fmla="*/ 44 w 848"/>
              <a:gd name="T27" fmla="*/ 1005 h 1033"/>
              <a:gd name="T28" fmla="*/ 68 w 848"/>
              <a:gd name="T29" fmla="*/ 1023 h 1033"/>
              <a:gd name="T30" fmla="*/ 151 w 848"/>
              <a:gd name="T31" fmla="*/ 1033 h 1033"/>
              <a:gd name="T32" fmla="*/ 183 w 848"/>
              <a:gd name="T33" fmla="*/ 995 h 1033"/>
              <a:gd name="T34" fmla="*/ 189 w 848"/>
              <a:gd name="T35" fmla="*/ 979 h 1033"/>
              <a:gd name="T36" fmla="*/ 211 w 848"/>
              <a:gd name="T37" fmla="*/ 955 h 1033"/>
              <a:gd name="T38" fmla="*/ 276 w 848"/>
              <a:gd name="T39" fmla="*/ 842 h 1033"/>
              <a:gd name="T40" fmla="*/ 287 w 848"/>
              <a:gd name="T41" fmla="*/ 862 h 1033"/>
              <a:gd name="T42" fmla="*/ 330 w 848"/>
              <a:gd name="T43" fmla="*/ 904 h 1033"/>
              <a:gd name="T44" fmla="*/ 355 w 848"/>
              <a:gd name="T45" fmla="*/ 887 h 1033"/>
              <a:gd name="T46" fmla="*/ 362 w 848"/>
              <a:gd name="T47" fmla="*/ 858 h 1033"/>
              <a:gd name="T48" fmla="*/ 367 w 848"/>
              <a:gd name="T49" fmla="*/ 701 h 1033"/>
              <a:gd name="T50" fmla="*/ 420 w 848"/>
              <a:gd name="T51" fmla="*/ 629 h 1033"/>
              <a:gd name="T52" fmla="*/ 464 w 848"/>
              <a:gd name="T53" fmla="*/ 708 h 1033"/>
              <a:gd name="T54" fmla="*/ 516 w 848"/>
              <a:gd name="T55" fmla="*/ 787 h 1033"/>
              <a:gd name="T56" fmla="*/ 612 w 848"/>
              <a:gd name="T57" fmla="*/ 902 h 1033"/>
              <a:gd name="T58" fmla="*/ 660 w 848"/>
              <a:gd name="T59" fmla="*/ 959 h 1033"/>
              <a:gd name="T60" fmla="*/ 669 w 848"/>
              <a:gd name="T61" fmla="*/ 979 h 1033"/>
              <a:gd name="T62" fmla="*/ 693 w 848"/>
              <a:gd name="T63" fmla="*/ 989 h 1033"/>
              <a:gd name="T64" fmla="*/ 710 w 848"/>
              <a:gd name="T65" fmla="*/ 1017 h 1033"/>
              <a:gd name="T66" fmla="*/ 764 w 848"/>
              <a:gd name="T67" fmla="*/ 1032 h 1033"/>
              <a:gd name="T68" fmla="*/ 815 w 848"/>
              <a:gd name="T69" fmla="*/ 1015 h 1033"/>
              <a:gd name="T70" fmla="*/ 821 w 848"/>
              <a:gd name="T71" fmla="*/ 986 h 1033"/>
              <a:gd name="T72" fmla="*/ 845 w 848"/>
              <a:gd name="T73" fmla="*/ 979 h 1033"/>
              <a:gd name="T74" fmla="*/ 847 w 848"/>
              <a:gd name="T75" fmla="*/ 961 h 1033"/>
              <a:gd name="T76" fmla="*/ 813 w 848"/>
              <a:gd name="T77" fmla="*/ 904 h 1033"/>
              <a:gd name="T78" fmla="*/ 661 w 848"/>
              <a:gd name="T79" fmla="*/ 642 h 1033"/>
              <a:gd name="T80" fmla="*/ 724 w 848"/>
              <a:gd name="T81" fmla="*/ 642 h 1033"/>
              <a:gd name="T82" fmla="*/ 728 w 848"/>
              <a:gd name="T83" fmla="*/ 615 h 1033"/>
              <a:gd name="T84" fmla="*/ 715 w 848"/>
              <a:gd name="T85" fmla="*/ 569 h 1033"/>
              <a:gd name="T86" fmla="*/ 704 w 848"/>
              <a:gd name="T87" fmla="*/ 532 h 1033"/>
              <a:gd name="T88" fmla="*/ 693 w 848"/>
              <a:gd name="T89" fmla="*/ 472 h 1033"/>
              <a:gd name="T90" fmla="*/ 686 w 848"/>
              <a:gd name="T91" fmla="*/ 289 h 1033"/>
              <a:gd name="T92" fmla="*/ 630 w 848"/>
              <a:gd name="T93" fmla="*/ 223 h 1033"/>
              <a:gd name="T94" fmla="*/ 594 w 848"/>
              <a:gd name="T95" fmla="*/ 194 h 1033"/>
              <a:gd name="T96" fmla="*/ 559 w 848"/>
              <a:gd name="T97" fmla="*/ 159 h 1033"/>
              <a:gd name="T98" fmla="*/ 498 w 848"/>
              <a:gd name="T99" fmla="*/ 129 h 1033"/>
              <a:gd name="T100" fmla="*/ 503 w 848"/>
              <a:gd name="T101" fmla="*/ 75 h 1033"/>
              <a:gd name="T102" fmla="*/ 475 w 848"/>
              <a:gd name="T103" fmla="*/ 23 h 1033"/>
              <a:gd name="T104" fmla="*/ 413 w 848"/>
              <a:gd name="T105" fmla="*/ 0 h 1033"/>
              <a:gd name="T106" fmla="*/ 365 w 848"/>
              <a:gd name="T107" fmla="*/ 19 h 1033"/>
              <a:gd name="T108" fmla="*/ 340 w 848"/>
              <a:gd name="T109" fmla="*/ 90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48" h="1033">
                <a:moveTo>
                  <a:pt x="352" y="150"/>
                </a:moveTo>
                <a:lnTo>
                  <a:pt x="352" y="150"/>
                </a:lnTo>
                <a:lnTo>
                  <a:pt x="322" y="158"/>
                </a:lnTo>
                <a:lnTo>
                  <a:pt x="296" y="166"/>
                </a:lnTo>
                <a:lnTo>
                  <a:pt x="285" y="171"/>
                </a:lnTo>
                <a:lnTo>
                  <a:pt x="275" y="176"/>
                </a:lnTo>
                <a:lnTo>
                  <a:pt x="275" y="176"/>
                </a:lnTo>
                <a:lnTo>
                  <a:pt x="259" y="186"/>
                </a:lnTo>
                <a:lnTo>
                  <a:pt x="249" y="194"/>
                </a:lnTo>
                <a:lnTo>
                  <a:pt x="240" y="201"/>
                </a:lnTo>
                <a:lnTo>
                  <a:pt x="234" y="210"/>
                </a:lnTo>
                <a:lnTo>
                  <a:pt x="234" y="210"/>
                </a:lnTo>
                <a:lnTo>
                  <a:pt x="223" y="229"/>
                </a:lnTo>
                <a:lnTo>
                  <a:pt x="219" y="237"/>
                </a:lnTo>
                <a:lnTo>
                  <a:pt x="211" y="247"/>
                </a:lnTo>
                <a:lnTo>
                  <a:pt x="211" y="247"/>
                </a:lnTo>
                <a:lnTo>
                  <a:pt x="205" y="253"/>
                </a:lnTo>
                <a:lnTo>
                  <a:pt x="201" y="256"/>
                </a:lnTo>
                <a:lnTo>
                  <a:pt x="198" y="260"/>
                </a:lnTo>
                <a:lnTo>
                  <a:pt x="193" y="267"/>
                </a:lnTo>
                <a:lnTo>
                  <a:pt x="193" y="267"/>
                </a:lnTo>
                <a:lnTo>
                  <a:pt x="181" y="297"/>
                </a:lnTo>
                <a:lnTo>
                  <a:pt x="171" y="327"/>
                </a:lnTo>
                <a:lnTo>
                  <a:pt x="171" y="327"/>
                </a:lnTo>
                <a:lnTo>
                  <a:pt x="163" y="350"/>
                </a:lnTo>
                <a:lnTo>
                  <a:pt x="159" y="361"/>
                </a:lnTo>
                <a:lnTo>
                  <a:pt x="153" y="371"/>
                </a:lnTo>
                <a:lnTo>
                  <a:pt x="153" y="371"/>
                </a:lnTo>
                <a:lnTo>
                  <a:pt x="147" y="381"/>
                </a:lnTo>
                <a:lnTo>
                  <a:pt x="141" y="389"/>
                </a:lnTo>
                <a:lnTo>
                  <a:pt x="135" y="399"/>
                </a:lnTo>
                <a:lnTo>
                  <a:pt x="131" y="405"/>
                </a:lnTo>
                <a:lnTo>
                  <a:pt x="130" y="412"/>
                </a:lnTo>
                <a:lnTo>
                  <a:pt x="130" y="412"/>
                </a:lnTo>
                <a:lnTo>
                  <a:pt x="122" y="434"/>
                </a:lnTo>
                <a:lnTo>
                  <a:pt x="110" y="462"/>
                </a:lnTo>
                <a:lnTo>
                  <a:pt x="98" y="490"/>
                </a:lnTo>
                <a:lnTo>
                  <a:pt x="90" y="509"/>
                </a:lnTo>
                <a:lnTo>
                  <a:pt x="90" y="509"/>
                </a:lnTo>
                <a:lnTo>
                  <a:pt x="86" y="519"/>
                </a:lnTo>
                <a:lnTo>
                  <a:pt x="75" y="537"/>
                </a:lnTo>
                <a:lnTo>
                  <a:pt x="44" y="584"/>
                </a:lnTo>
                <a:lnTo>
                  <a:pt x="28" y="609"/>
                </a:lnTo>
                <a:lnTo>
                  <a:pt x="14" y="632"/>
                </a:lnTo>
                <a:lnTo>
                  <a:pt x="4" y="649"/>
                </a:lnTo>
                <a:lnTo>
                  <a:pt x="2" y="655"/>
                </a:lnTo>
                <a:lnTo>
                  <a:pt x="0" y="660"/>
                </a:lnTo>
                <a:lnTo>
                  <a:pt x="0" y="660"/>
                </a:lnTo>
                <a:lnTo>
                  <a:pt x="2" y="669"/>
                </a:lnTo>
                <a:lnTo>
                  <a:pt x="3" y="672"/>
                </a:lnTo>
                <a:lnTo>
                  <a:pt x="4" y="675"/>
                </a:lnTo>
                <a:lnTo>
                  <a:pt x="5" y="679"/>
                </a:lnTo>
                <a:lnTo>
                  <a:pt x="5" y="679"/>
                </a:lnTo>
                <a:lnTo>
                  <a:pt x="5" y="682"/>
                </a:lnTo>
                <a:lnTo>
                  <a:pt x="8" y="684"/>
                </a:lnTo>
                <a:lnTo>
                  <a:pt x="16" y="689"/>
                </a:lnTo>
                <a:lnTo>
                  <a:pt x="28" y="694"/>
                </a:lnTo>
                <a:lnTo>
                  <a:pt x="42" y="697"/>
                </a:lnTo>
                <a:lnTo>
                  <a:pt x="57" y="702"/>
                </a:lnTo>
                <a:lnTo>
                  <a:pt x="70" y="705"/>
                </a:lnTo>
                <a:lnTo>
                  <a:pt x="81" y="706"/>
                </a:lnTo>
                <a:lnTo>
                  <a:pt x="89" y="705"/>
                </a:lnTo>
                <a:lnTo>
                  <a:pt x="89" y="705"/>
                </a:lnTo>
                <a:lnTo>
                  <a:pt x="93" y="703"/>
                </a:lnTo>
                <a:lnTo>
                  <a:pt x="96" y="701"/>
                </a:lnTo>
                <a:lnTo>
                  <a:pt x="101" y="694"/>
                </a:lnTo>
                <a:lnTo>
                  <a:pt x="107" y="687"/>
                </a:lnTo>
                <a:lnTo>
                  <a:pt x="114" y="677"/>
                </a:lnTo>
                <a:lnTo>
                  <a:pt x="114" y="677"/>
                </a:lnTo>
                <a:lnTo>
                  <a:pt x="123" y="670"/>
                </a:lnTo>
                <a:lnTo>
                  <a:pt x="129" y="665"/>
                </a:lnTo>
                <a:lnTo>
                  <a:pt x="134" y="661"/>
                </a:lnTo>
                <a:lnTo>
                  <a:pt x="168" y="703"/>
                </a:lnTo>
                <a:lnTo>
                  <a:pt x="22" y="934"/>
                </a:lnTo>
                <a:lnTo>
                  <a:pt x="22" y="934"/>
                </a:lnTo>
                <a:lnTo>
                  <a:pt x="20" y="966"/>
                </a:lnTo>
                <a:lnTo>
                  <a:pt x="20" y="989"/>
                </a:lnTo>
                <a:lnTo>
                  <a:pt x="20" y="997"/>
                </a:lnTo>
                <a:lnTo>
                  <a:pt x="21" y="999"/>
                </a:lnTo>
                <a:lnTo>
                  <a:pt x="22" y="1001"/>
                </a:lnTo>
                <a:lnTo>
                  <a:pt x="22" y="1001"/>
                </a:lnTo>
                <a:lnTo>
                  <a:pt x="26" y="1002"/>
                </a:lnTo>
                <a:lnTo>
                  <a:pt x="30" y="1003"/>
                </a:lnTo>
                <a:lnTo>
                  <a:pt x="44" y="1005"/>
                </a:lnTo>
                <a:lnTo>
                  <a:pt x="60" y="1008"/>
                </a:lnTo>
                <a:lnTo>
                  <a:pt x="60" y="1008"/>
                </a:lnTo>
                <a:lnTo>
                  <a:pt x="60" y="1011"/>
                </a:lnTo>
                <a:lnTo>
                  <a:pt x="62" y="1015"/>
                </a:lnTo>
                <a:lnTo>
                  <a:pt x="63" y="1019"/>
                </a:lnTo>
                <a:lnTo>
                  <a:pt x="68" y="1023"/>
                </a:lnTo>
                <a:lnTo>
                  <a:pt x="75" y="1027"/>
                </a:lnTo>
                <a:lnTo>
                  <a:pt x="84" y="1031"/>
                </a:lnTo>
                <a:lnTo>
                  <a:pt x="100" y="1031"/>
                </a:lnTo>
                <a:lnTo>
                  <a:pt x="100" y="1031"/>
                </a:lnTo>
                <a:lnTo>
                  <a:pt x="129" y="1032"/>
                </a:lnTo>
                <a:lnTo>
                  <a:pt x="151" y="1033"/>
                </a:lnTo>
                <a:lnTo>
                  <a:pt x="160" y="1032"/>
                </a:lnTo>
                <a:lnTo>
                  <a:pt x="166" y="1031"/>
                </a:lnTo>
                <a:lnTo>
                  <a:pt x="169" y="1028"/>
                </a:lnTo>
                <a:lnTo>
                  <a:pt x="173" y="1025"/>
                </a:lnTo>
                <a:lnTo>
                  <a:pt x="173" y="1025"/>
                </a:lnTo>
                <a:lnTo>
                  <a:pt x="183" y="995"/>
                </a:lnTo>
                <a:lnTo>
                  <a:pt x="183" y="995"/>
                </a:lnTo>
                <a:lnTo>
                  <a:pt x="184" y="990"/>
                </a:lnTo>
                <a:lnTo>
                  <a:pt x="184" y="985"/>
                </a:lnTo>
                <a:lnTo>
                  <a:pt x="185" y="983"/>
                </a:lnTo>
                <a:lnTo>
                  <a:pt x="186" y="980"/>
                </a:lnTo>
                <a:lnTo>
                  <a:pt x="189" y="979"/>
                </a:lnTo>
                <a:lnTo>
                  <a:pt x="192" y="977"/>
                </a:lnTo>
                <a:lnTo>
                  <a:pt x="192" y="977"/>
                </a:lnTo>
                <a:lnTo>
                  <a:pt x="198" y="974"/>
                </a:lnTo>
                <a:lnTo>
                  <a:pt x="198" y="974"/>
                </a:lnTo>
                <a:lnTo>
                  <a:pt x="202" y="970"/>
                </a:lnTo>
                <a:lnTo>
                  <a:pt x="211" y="955"/>
                </a:lnTo>
                <a:lnTo>
                  <a:pt x="211" y="955"/>
                </a:lnTo>
                <a:lnTo>
                  <a:pt x="228" y="929"/>
                </a:lnTo>
                <a:lnTo>
                  <a:pt x="251" y="890"/>
                </a:lnTo>
                <a:lnTo>
                  <a:pt x="270" y="856"/>
                </a:lnTo>
                <a:lnTo>
                  <a:pt x="275" y="845"/>
                </a:lnTo>
                <a:lnTo>
                  <a:pt x="276" y="842"/>
                </a:lnTo>
                <a:lnTo>
                  <a:pt x="276" y="841"/>
                </a:lnTo>
                <a:lnTo>
                  <a:pt x="276" y="841"/>
                </a:lnTo>
                <a:lnTo>
                  <a:pt x="275" y="842"/>
                </a:lnTo>
                <a:lnTo>
                  <a:pt x="276" y="844"/>
                </a:lnTo>
                <a:lnTo>
                  <a:pt x="280" y="852"/>
                </a:lnTo>
                <a:lnTo>
                  <a:pt x="287" y="862"/>
                </a:lnTo>
                <a:lnTo>
                  <a:pt x="295" y="874"/>
                </a:lnTo>
                <a:lnTo>
                  <a:pt x="306" y="886"/>
                </a:lnTo>
                <a:lnTo>
                  <a:pt x="317" y="895"/>
                </a:lnTo>
                <a:lnTo>
                  <a:pt x="322" y="900"/>
                </a:lnTo>
                <a:lnTo>
                  <a:pt x="326" y="902"/>
                </a:lnTo>
                <a:lnTo>
                  <a:pt x="330" y="904"/>
                </a:lnTo>
                <a:lnTo>
                  <a:pt x="334" y="904"/>
                </a:lnTo>
                <a:lnTo>
                  <a:pt x="334" y="904"/>
                </a:lnTo>
                <a:lnTo>
                  <a:pt x="340" y="901"/>
                </a:lnTo>
                <a:lnTo>
                  <a:pt x="346" y="898"/>
                </a:lnTo>
                <a:lnTo>
                  <a:pt x="350" y="893"/>
                </a:lnTo>
                <a:lnTo>
                  <a:pt x="355" y="887"/>
                </a:lnTo>
                <a:lnTo>
                  <a:pt x="359" y="881"/>
                </a:lnTo>
                <a:lnTo>
                  <a:pt x="361" y="875"/>
                </a:lnTo>
                <a:lnTo>
                  <a:pt x="364" y="870"/>
                </a:lnTo>
                <a:lnTo>
                  <a:pt x="364" y="865"/>
                </a:lnTo>
                <a:lnTo>
                  <a:pt x="364" y="865"/>
                </a:lnTo>
                <a:lnTo>
                  <a:pt x="362" y="858"/>
                </a:lnTo>
                <a:lnTo>
                  <a:pt x="358" y="848"/>
                </a:lnTo>
                <a:lnTo>
                  <a:pt x="343" y="821"/>
                </a:lnTo>
                <a:lnTo>
                  <a:pt x="323" y="785"/>
                </a:lnTo>
                <a:lnTo>
                  <a:pt x="323" y="785"/>
                </a:lnTo>
                <a:lnTo>
                  <a:pt x="337" y="759"/>
                </a:lnTo>
                <a:lnTo>
                  <a:pt x="367" y="701"/>
                </a:lnTo>
                <a:lnTo>
                  <a:pt x="385" y="671"/>
                </a:lnTo>
                <a:lnTo>
                  <a:pt x="401" y="647"/>
                </a:lnTo>
                <a:lnTo>
                  <a:pt x="408" y="637"/>
                </a:lnTo>
                <a:lnTo>
                  <a:pt x="414" y="632"/>
                </a:lnTo>
                <a:lnTo>
                  <a:pt x="419" y="629"/>
                </a:lnTo>
                <a:lnTo>
                  <a:pt x="420" y="629"/>
                </a:lnTo>
                <a:lnTo>
                  <a:pt x="422" y="629"/>
                </a:lnTo>
                <a:lnTo>
                  <a:pt x="422" y="629"/>
                </a:lnTo>
                <a:lnTo>
                  <a:pt x="427" y="639"/>
                </a:lnTo>
                <a:lnTo>
                  <a:pt x="434" y="651"/>
                </a:lnTo>
                <a:lnTo>
                  <a:pt x="450" y="679"/>
                </a:lnTo>
                <a:lnTo>
                  <a:pt x="464" y="708"/>
                </a:lnTo>
                <a:lnTo>
                  <a:pt x="470" y="719"/>
                </a:lnTo>
                <a:lnTo>
                  <a:pt x="475" y="726"/>
                </a:lnTo>
                <a:lnTo>
                  <a:pt x="475" y="726"/>
                </a:lnTo>
                <a:lnTo>
                  <a:pt x="486" y="741"/>
                </a:lnTo>
                <a:lnTo>
                  <a:pt x="499" y="761"/>
                </a:lnTo>
                <a:lnTo>
                  <a:pt x="516" y="787"/>
                </a:lnTo>
                <a:lnTo>
                  <a:pt x="539" y="817"/>
                </a:lnTo>
                <a:lnTo>
                  <a:pt x="539" y="817"/>
                </a:lnTo>
                <a:lnTo>
                  <a:pt x="551" y="833"/>
                </a:lnTo>
                <a:lnTo>
                  <a:pt x="564" y="850"/>
                </a:lnTo>
                <a:lnTo>
                  <a:pt x="589" y="878"/>
                </a:lnTo>
                <a:lnTo>
                  <a:pt x="612" y="902"/>
                </a:lnTo>
                <a:lnTo>
                  <a:pt x="620" y="913"/>
                </a:lnTo>
                <a:lnTo>
                  <a:pt x="626" y="922"/>
                </a:lnTo>
                <a:lnTo>
                  <a:pt x="626" y="922"/>
                </a:lnTo>
                <a:lnTo>
                  <a:pt x="637" y="936"/>
                </a:lnTo>
                <a:lnTo>
                  <a:pt x="650" y="948"/>
                </a:lnTo>
                <a:lnTo>
                  <a:pt x="660" y="959"/>
                </a:lnTo>
                <a:lnTo>
                  <a:pt x="663" y="964"/>
                </a:lnTo>
                <a:lnTo>
                  <a:pt x="664" y="966"/>
                </a:lnTo>
                <a:lnTo>
                  <a:pt x="664" y="966"/>
                </a:lnTo>
                <a:lnTo>
                  <a:pt x="666" y="971"/>
                </a:lnTo>
                <a:lnTo>
                  <a:pt x="667" y="976"/>
                </a:lnTo>
                <a:lnTo>
                  <a:pt x="669" y="979"/>
                </a:lnTo>
                <a:lnTo>
                  <a:pt x="675" y="984"/>
                </a:lnTo>
                <a:lnTo>
                  <a:pt x="675" y="984"/>
                </a:lnTo>
                <a:lnTo>
                  <a:pt x="680" y="985"/>
                </a:lnTo>
                <a:lnTo>
                  <a:pt x="684" y="986"/>
                </a:lnTo>
                <a:lnTo>
                  <a:pt x="691" y="986"/>
                </a:lnTo>
                <a:lnTo>
                  <a:pt x="693" y="989"/>
                </a:lnTo>
                <a:lnTo>
                  <a:pt x="697" y="992"/>
                </a:lnTo>
                <a:lnTo>
                  <a:pt x="700" y="998"/>
                </a:lnTo>
                <a:lnTo>
                  <a:pt x="704" y="1008"/>
                </a:lnTo>
                <a:lnTo>
                  <a:pt x="704" y="1008"/>
                </a:lnTo>
                <a:lnTo>
                  <a:pt x="706" y="1013"/>
                </a:lnTo>
                <a:lnTo>
                  <a:pt x="710" y="1017"/>
                </a:lnTo>
                <a:lnTo>
                  <a:pt x="715" y="1021"/>
                </a:lnTo>
                <a:lnTo>
                  <a:pt x="721" y="1025"/>
                </a:lnTo>
                <a:lnTo>
                  <a:pt x="727" y="1027"/>
                </a:lnTo>
                <a:lnTo>
                  <a:pt x="734" y="1029"/>
                </a:lnTo>
                <a:lnTo>
                  <a:pt x="748" y="1032"/>
                </a:lnTo>
                <a:lnTo>
                  <a:pt x="764" y="1032"/>
                </a:lnTo>
                <a:lnTo>
                  <a:pt x="778" y="1031"/>
                </a:lnTo>
                <a:lnTo>
                  <a:pt x="791" y="1028"/>
                </a:lnTo>
                <a:lnTo>
                  <a:pt x="802" y="1025"/>
                </a:lnTo>
                <a:lnTo>
                  <a:pt x="802" y="1025"/>
                </a:lnTo>
                <a:lnTo>
                  <a:pt x="811" y="1020"/>
                </a:lnTo>
                <a:lnTo>
                  <a:pt x="815" y="1015"/>
                </a:lnTo>
                <a:lnTo>
                  <a:pt x="819" y="1010"/>
                </a:lnTo>
                <a:lnTo>
                  <a:pt x="821" y="1005"/>
                </a:lnTo>
                <a:lnTo>
                  <a:pt x="821" y="999"/>
                </a:lnTo>
                <a:lnTo>
                  <a:pt x="823" y="995"/>
                </a:lnTo>
                <a:lnTo>
                  <a:pt x="821" y="986"/>
                </a:lnTo>
                <a:lnTo>
                  <a:pt x="821" y="986"/>
                </a:lnTo>
                <a:lnTo>
                  <a:pt x="823" y="984"/>
                </a:lnTo>
                <a:lnTo>
                  <a:pt x="823" y="983"/>
                </a:lnTo>
                <a:lnTo>
                  <a:pt x="826" y="982"/>
                </a:lnTo>
                <a:lnTo>
                  <a:pt x="836" y="982"/>
                </a:lnTo>
                <a:lnTo>
                  <a:pt x="842" y="982"/>
                </a:lnTo>
                <a:lnTo>
                  <a:pt x="845" y="979"/>
                </a:lnTo>
                <a:lnTo>
                  <a:pt x="847" y="978"/>
                </a:lnTo>
                <a:lnTo>
                  <a:pt x="848" y="976"/>
                </a:lnTo>
                <a:lnTo>
                  <a:pt x="848" y="972"/>
                </a:lnTo>
                <a:lnTo>
                  <a:pt x="848" y="968"/>
                </a:lnTo>
                <a:lnTo>
                  <a:pt x="848" y="968"/>
                </a:lnTo>
                <a:lnTo>
                  <a:pt x="847" y="961"/>
                </a:lnTo>
                <a:lnTo>
                  <a:pt x="844" y="956"/>
                </a:lnTo>
                <a:lnTo>
                  <a:pt x="839" y="950"/>
                </a:lnTo>
                <a:lnTo>
                  <a:pt x="836" y="944"/>
                </a:lnTo>
                <a:lnTo>
                  <a:pt x="830" y="936"/>
                </a:lnTo>
                <a:lnTo>
                  <a:pt x="823" y="923"/>
                </a:lnTo>
                <a:lnTo>
                  <a:pt x="813" y="904"/>
                </a:lnTo>
                <a:lnTo>
                  <a:pt x="813" y="904"/>
                </a:lnTo>
                <a:lnTo>
                  <a:pt x="799" y="875"/>
                </a:lnTo>
                <a:lnTo>
                  <a:pt x="777" y="838"/>
                </a:lnTo>
                <a:lnTo>
                  <a:pt x="727" y="750"/>
                </a:lnTo>
                <a:lnTo>
                  <a:pt x="661" y="642"/>
                </a:lnTo>
                <a:lnTo>
                  <a:pt x="661" y="642"/>
                </a:lnTo>
                <a:lnTo>
                  <a:pt x="686" y="645"/>
                </a:lnTo>
                <a:lnTo>
                  <a:pt x="706" y="646"/>
                </a:lnTo>
                <a:lnTo>
                  <a:pt x="718" y="645"/>
                </a:lnTo>
                <a:lnTo>
                  <a:pt x="718" y="645"/>
                </a:lnTo>
                <a:lnTo>
                  <a:pt x="722" y="643"/>
                </a:lnTo>
                <a:lnTo>
                  <a:pt x="724" y="642"/>
                </a:lnTo>
                <a:lnTo>
                  <a:pt x="728" y="636"/>
                </a:lnTo>
                <a:lnTo>
                  <a:pt x="730" y="630"/>
                </a:lnTo>
                <a:lnTo>
                  <a:pt x="731" y="623"/>
                </a:lnTo>
                <a:lnTo>
                  <a:pt x="731" y="623"/>
                </a:lnTo>
                <a:lnTo>
                  <a:pt x="730" y="620"/>
                </a:lnTo>
                <a:lnTo>
                  <a:pt x="728" y="615"/>
                </a:lnTo>
                <a:lnTo>
                  <a:pt x="722" y="605"/>
                </a:lnTo>
                <a:lnTo>
                  <a:pt x="712" y="593"/>
                </a:lnTo>
                <a:lnTo>
                  <a:pt x="712" y="593"/>
                </a:lnTo>
                <a:lnTo>
                  <a:pt x="714" y="587"/>
                </a:lnTo>
                <a:lnTo>
                  <a:pt x="714" y="580"/>
                </a:lnTo>
                <a:lnTo>
                  <a:pt x="715" y="569"/>
                </a:lnTo>
                <a:lnTo>
                  <a:pt x="715" y="569"/>
                </a:lnTo>
                <a:lnTo>
                  <a:pt x="714" y="563"/>
                </a:lnTo>
                <a:lnTo>
                  <a:pt x="712" y="558"/>
                </a:lnTo>
                <a:lnTo>
                  <a:pt x="710" y="550"/>
                </a:lnTo>
                <a:lnTo>
                  <a:pt x="706" y="543"/>
                </a:lnTo>
                <a:lnTo>
                  <a:pt x="704" y="532"/>
                </a:lnTo>
                <a:lnTo>
                  <a:pt x="704" y="532"/>
                </a:lnTo>
                <a:lnTo>
                  <a:pt x="702" y="520"/>
                </a:lnTo>
                <a:lnTo>
                  <a:pt x="698" y="507"/>
                </a:lnTo>
                <a:lnTo>
                  <a:pt x="694" y="490"/>
                </a:lnTo>
                <a:lnTo>
                  <a:pt x="693" y="482"/>
                </a:lnTo>
                <a:lnTo>
                  <a:pt x="693" y="472"/>
                </a:lnTo>
                <a:lnTo>
                  <a:pt x="693" y="397"/>
                </a:lnTo>
                <a:lnTo>
                  <a:pt x="693" y="397"/>
                </a:lnTo>
                <a:lnTo>
                  <a:pt x="692" y="367"/>
                </a:lnTo>
                <a:lnTo>
                  <a:pt x="690" y="331"/>
                </a:lnTo>
                <a:lnTo>
                  <a:pt x="686" y="289"/>
                </a:lnTo>
                <a:lnTo>
                  <a:pt x="686" y="289"/>
                </a:lnTo>
                <a:lnTo>
                  <a:pt x="681" y="280"/>
                </a:lnTo>
                <a:lnTo>
                  <a:pt x="670" y="267"/>
                </a:lnTo>
                <a:lnTo>
                  <a:pt x="650" y="243"/>
                </a:lnTo>
                <a:lnTo>
                  <a:pt x="650" y="243"/>
                </a:lnTo>
                <a:lnTo>
                  <a:pt x="638" y="231"/>
                </a:lnTo>
                <a:lnTo>
                  <a:pt x="630" y="223"/>
                </a:lnTo>
                <a:lnTo>
                  <a:pt x="624" y="218"/>
                </a:lnTo>
                <a:lnTo>
                  <a:pt x="619" y="213"/>
                </a:lnTo>
                <a:lnTo>
                  <a:pt x="609" y="207"/>
                </a:lnTo>
                <a:lnTo>
                  <a:pt x="602" y="201"/>
                </a:lnTo>
                <a:lnTo>
                  <a:pt x="594" y="194"/>
                </a:lnTo>
                <a:lnTo>
                  <a:pt x="594" y="194"/>
                </a:lnTo>
                <a:lnTo>
                  <a:pt x="579" y="178"/>
                </a:lnTo>
                <a:lnTo>
                  <a:pt x="572" y="169"/>
                </a:lnTo>
                <a:lnTo>
                  <a:pt x="567" y="163"/>
                </a:lnTo>
                <a:lnTo>
                  <a:pt x="564" y="160"/>
                </a:lnTo>
                <a:lnTo>
                  <a:pt x="559" y="159"/>
                </a:lnTo>
                <a:lnTo>
                  <a:pt x="559" y="159"/>
                </a:lnTo>
                <a:lnTo>
                  <a:pt x="542" y="156"/>
                </a:lnTo>
                <a:lnTo>
                  <a:pt x="519" y="153"/>
                </a:lnTo>
                <a:lnTo>
                  <a:pt x="491" y="151"/>
                </a:lnTo>
                <a:lnTo>
                  <a:pt x="491" y="151"/>
                </a:lnTo>
                <a:lnTo>
                  <a:pt x="493" y="145"/>
                </a:lnTo>
                <a:lnTo>
                  <a:pt x="498" y="129"/>
                </a:lnTo>
                <a:lnTo>
                  <a:pt x="500" y="120"/>
                </a:lnTo>
                <a:lnTo>
                  <a:pt x="503" y="109"/>
                </a:lnTo>
                <a:lnTo>
                  <a:pt x="504" y="97"/>
                </a:lnTo>
                <a:lnTo>
                  <a:pt x="504" y="86"/>
                </a:lnTo>
                <a:lnTo>
                  <a:pt x="504" y="86"/>
                </a:lnTo>
                <a:lnTo>
                  <a:pt x="503" y="75"/>
                </a:lnTo>
                <a:lnTo>
                  <a:pt x="500" y="65"/>
                </a:lnTo>
                <a:lnTo>
                  <a:pt x="498" y="55"/>
                </a:lnTo>
                <a:lnTo>
                  <a:pt x="494" y="45"/>
                </a:lnTo>
                <a:lnTo>
                  <a:pt x="489" y="37"/>
                </a:lnTo>
                <a:lnTo>
                  <a:pt x="482" y="30"/>
                </a:lnTo>
                <a:lnTo>
                  <a:pt x="475" y="23"/>
                </a:lnTo>
                <a:lnTo>
                  <a:pt x="465" y="17"/>
                </a:lnTo>
                <a:lnTo>
                  <a:pt x="465" y="17"/>
                </a:lnTo>
                <a:lnTo>
                  <a:pt x="444" y="7"/>
                </a:lnTo>
                <a:lnTo>
                  <a:pt x="434" y="3"/>
                </a:lnTo>
                <a:lnTo>
                  <a:pt x="424" y="1"/>
                </a:lnTo>
                <a:lnTo>
                  <a:pt x="413" y="0"/>
                </a:lnTo>
                <a:lnTo>
                  <a:pt x="401" y="1"/>
                </a:lnTo>
                <a:lnTo>
                  <a:pt x="389" y="5"/>
                </a:lnTo>
                <a:lnTo>
                  <a:pt x="377" y="11"/>
                </a:lnTo>
                <a:lnTo>
                  <a:pt x="377" y="11"/>
                </a:lnTo>
                <a:lnTo>
                  <a:pt x="371" y="14"/>
                </a:lnTo>
                <a:lnTo>
                  <a:pt x="365" y="19"/>
                </a:lnTo>
                <a:lnTo>
                  <a:pt x="360" y="25"/>
                </a:lnTo>
                <a:lnTo>
                  <a:pt x="356" y="32"/>
                </a:lnTo>
                <a:lnTo>
                  <a:pt x="349" y="47"/>
                </a:lnTo>
                <a:lnTo>
                  <a:pt x="344" y="62"/>
                </a:lnTo>
                <a:lnTo>
                  <a:pt x="342" y="77"/>
                </a:lnTo>
                <a:lnTo>
                  <a:pt x="340" y="90"/>
                </a:lnTo>
                <a:lnTo>
                  <a:pt x="340" y="99"/>
                </a:lnTo>
                <a:lnTo>
                  <a:pt x="340" y="105"/>
                </a:lnTo>
                <a:lnTo>
                  <a:pt x="340" y="105"/>
                </a:lnTo>
                <a:lnTo>
                  <a:pt x="352" y="150"/>
                </a:lnTo>
                <a:lnTo>
                  <a:pt x="352" y="15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9904178A-00FC-46CC-A853-C6B7A151CB54}"/>
              </a:ext>
            </a:extLst>
          </p:cNvPr>
          <p:cNvSpPr>
            <a:spLocks noEditPoints="1"/>
          </p:cNvSpPr>
          <p:nvPr/>
        </p:nvSpPr>
        <p:spPr bwMode="auto">
          <a:xfrm>
            <a:off x="6651353" y="3823625"/>
            <a:ext cx="2623276" cy="2732752"/>
          </a:xfrm>
          <a:custGeom>
            <a:avLst/>
            <a:gdLst>
              <a:gd name="T0" fmla="*/ 187 w 1270"/>
              <a:gd name="T1" fmla="*/ 172 h 1323"/>
              <a:gd name="T2" fmla="*/ 108 w 1270"/>
              <a:gd name="T3" fmla="*/ 224 h 1323"/>
              <a:gd name="T4" fmla="*/ 57 w 1270"/>
              <a:gd name="T5" fmla="*/ 295 h 1323"/>
              <a:gd name="T6" fmla="*/ 74 w 1270"/>
              <a:gd name="T7" fmla="*/ 389 h 1323"/>
              <a:gd name="T8" fmla="*/ 157 w 1270"/>
              <a:gd name="T9" fmla="*/ 435 h 1323"/>
              <a:gd name="T10" fmla="*/ 176 w 1270"/>
              <a:gd name="T11" fmla="*/ 498 h 1323"/>
              <a:gd name="T12" fmla="*/ 192 w 1270"/>
              <a:gd name="T13" fmla="*/ 553 h 1323"/>
              <a:gd name="T14" fmla="*/ 131 w 1270"/>
              <a:gd name="T15" fmla="*/ 728 h 1323"/>
              <a:gd name="T16" fmla="*/ 112 w 1270"/>
              <a:gd name="T17" fmla="*/ 834 h 1323"/>
              <a:gd name="T18" fmla="*/ 98 w 1270"/>
              <a:gd name="T19" fmla="*/ 992 h 1323"/>
              <a:gd name="T20" fmla="*/ 77 w 1270"/>
              <a:gd name="T21" fmla="*/ 1035 h 1323"/>
              <a:gd name="T22" fmla="*/ 57 w 1270"/>
              <a:gd name="T23" fmla="*/ 1088 h 1323"/>
              <a:gd name="T24" fmla="*/ 7 w 1270"/>
              <a:gd name="T25" fmla="*/ 1123 h 1323"/>
              <a:gd name="T26" fmla="*/ 10 w 1270"/>
              <a:gd name="T27" fmla="*/ 1159 h 1323"/>
              <a:gd name="T28" fmla="*/ 59 w 1270"/>
              <a:gd name="T29" fmla="*/ 1180 h 1323"/>
              <a:gd name="T30" fmla="*/ 132 w 1270"/>
              <a:gd name="T31" fmla="*/ 1124 h 1323"/>
              <a:gd name="T32" fmla="*/ 185 w 1270"/>
              <a:gd name="T33" fmla="*/ 1056 h 1323"/>
              <a:gd name="T34" fmla="*/ 206 w 1270"/>
              <a:gd name="T35" fmla="*/ 1045 h 1323"/>
              <a:gd name="T36" fmla="*/ 204 w 1270"/>
              <a:gd name="T37" fmla="*/ 978 h 1323"/>
              <a:gd name="T38" fmla="*/ 204 w 1270"/>
              <a:gd name="T39" fmla="*/ 945 h 1323"/>
              <a:gd name="T40" fmla="*/ 277 w 1270"/>
              <a:gd name="T41" fmla="*/ 835 h 1323"/>
              <a:gd name="T42" fmla="*/ 296 w 1270"/>
              <a:gd name="T43" fmla="*/ 782 h 1323"/>
              <a:gd name="T44" fmla="*/ 324 w 1270"/>
              <a:gd name="T45" fmla="*/ 802 h 1323"/>
              <a:gd name="T46" fmla="*/ 323 w 1270"/>
              <a:gd name="T47" fmla="*/ 850 h 1323"/>
              <a:gd name="T48" fmla="*/ 302 w 1270"/>
              <a:gd name="T49" fmla="*/ 883 h 1323"/>
              <a:gd name="T50" fmla="*/ 265 w 1270"/>
              <a:gd name="T51" fmla="*/ 913 h 1323"/>
              <a:gd name="T52" fmla="*/ 243 w 1270"/>
              <a:gd name="T53" fmla="*/ 990 h 1323"/>
              <a:gd name="T54" fmla="*/ 239 w 1270"/>
              <a:gd name="T55" fmla="*/ 1041 h 1323"/>
              <a:gd name="T56" fmla="*/ 261 w 1270"/>
              <a:gd name="T57" fmla="*/ 1125 h 1323"/>
              <a:gd name="T58" fmla="*/ 270 w 1270"/>
              <a:gd name="T59" fmla="*/ 1137 h 1323"/>
              <a:gd name="T60" fmla="*/ 282 w 1270"/>
              <a:gd name="T61" fmla="*/ 1119 h 1323"/>
              <a:gd name="T62" fmla="*/ 299 w 1270"/>
              <a:gd name="T63" fmla="*/ 1100 h 1323"/>
              <a:gd name="T64" fmla="*/ 309 w 1270"/>
              <a:gd name="T65" fmla="*/ 1063 h 1323"/>
              <a:gd name="T66" fmla="*/ 335 w 1270"/>
              <a:gd name="T67" fmla="*/ 980 h 1323"/>
              <a:gd name="T68" fmla="*/ 388 w 1270"/>
              <a:gd name="T69" fmla="*/ 1007 h 1323"/>
              <a:gd name="T70" fmla="*/ 463 w 1270"/>
              <a:gd name="T71" fmla="*/ 962 h 1323"/>
              <a:gd name="T72" fmla="*/ 487 w 1270"/>
              <a:gd name="T73" fmla="*/ 871 h 1323"/>
              <a:gd name="T74" fmla="*/ 500 w 1270"/>
              <a:gd name="T75" fmla="*/ 814 h 1323"/>
              <a:gd name="T76" fmla="*/ 542 w 1270"/>
              <a:gd name="T77" fmla="*/ 829 h 1323"/>
              <a:gd name="T78" fmla="*/ 1092 w 1270"/>
              <a:gd name="T79" fmla="*/ 1260 h 1323"/>
              <a:gd name="T80" fmla="*/ 1179 w 1270"/>
              <a:gd name="T81" fmla="*/ 1264 h 1323"/>
              <a:gd name="T82" fmla="*/ 1257 w 1270"/>
              <a:gd name="T83" fmla="*/ 1230 h 1323"/>
              <a:gd name="T84" fmla="*/ 1268 w 1270"/>
              <a:gd name="T85" fmla="*/ 1204 h 1323"/>
              <a:gd name="T86" fmla="*/ 1187 w 1270"/>
              <a:gd name="T87" fmla="*/ 1216 h 1323"/>
              <a:gd name="T88" fmla="*/ 1086 w 1270"/>
              <a:gd name="T89" fmla="*/ 1224 h 1323"/>
              <a:gd name="T90" fmla="*/ 611 w 1270"/>
              <a:gd name="T91" fmla="*/ 705 h 1323"/>
              <a:gd name="T92" fmla="*/ 621 w 1270"/>
              <a:gd name="T93" fmla="*/ 645 h 1323"/>
              <a:gd name="T94" fmla="*/ 615 w 1270"/>
              <a:gd name="T95" fmla="*/ 458 h 1323"/>
              <a:gd name="T96" fmla="*/ 591 w 1270"/>
              <a:gd name="T97" fmla="*/ 325 h 1323"/>
              <a:gd name="T98" fmla="*/ 561 w 1270"/>
              <a:gd name="T99" fmla="*/ 269 h 1323"/>
              <a:gd name="T100" fmla="*/ 521 w 1270"/>
              <a:gd name="T101" fmla="*/ 147 h 1323"/>
              <a:gd name="T102" fmla="*/ 533 w 1270"/>
              <a:gd name="T103" fmla="*/ 90 h 1323"/>
              <a:gd name="T104" fmla="*/ 515 w 1270"/>
              <a:gd name="T105" fmla="*/ 37 h 1323"/>
              <a:gd name="T106" fmla="*/ 454 w 1270"/>
              <a:gd name="T107" fmla="*/ 2 h 1323"/>
              <a:gd name="T108" fmla="*/ 404 w 1270"/>
              <a:gd name="T109" fmla="*/ 8 h 1323"/>
              <a:gd name="T110" fmla="*/ 364 w 1270"/>
              <a:gd name="T111" fmla="*/ 63 h 1323"/>
              <a:gd name="T112" fmla="*/ 369 w 1270"/>
              <a:gd name="T113" fmla="*/ 120 h 1323"/>
              <a:gd name="T114" fmla="*/ 1167 w 1270"/>
              <a:gd name="T115" fmla="*/ 1304 h 1323"/>
              <a:gd name="T116" fmla="*/ 1197 w 1270"/>
              <a:gd name="T117" fmla="*/ 1286 h 1323"/>
              <a:gd name="T118" fmla="*/ 1237 w 1270"/>
              <a:gd name="T119" fmla="*/ 1294 h 1323"/>
              <a:gd name="T120" fmla="*/ 1237 w 1270"/>
              <a:gd name="T121" fmla="*/ 1315 h 1323"/>
              <a:gd name="T122" fmla="*/ 1197 w 1270"/>
              <a:gd name="T123" fmla="*/ 1323 h 1323"/>
              <a:gd name="T124" fmla="*/ 1167 w 1270"/>
              <a:gd name="T125" fmla="*/ 1304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70" h="1323">
                <a:moveTo>
                  <a:pt x="362" y="156"/>
                </a:moveTo>
                <a:lnTo>
                  <a:pt x="362" y="156"/>
                </a:lnTo>
                <a:lnTo>
                  <a:pt x="336" y="157"/>
                </a:lnTo>
                <a:lnTo>
                  <a:pt x="277" y="162"/>
                </a:lnTo>
                <a:lnTo>
                  <a:pt x="243" y="164"/>
                </a:lnTo>
                <a:lnTo>
                  <a:pt x="212" y="169"/>
                </a:lnTo>
                <a:lnTo>
                  <a:pt x="187" y="172"/>
                </a:lnTo>
                <a:lnTo>
                  <a:pt x="178" y="175"/>
                </a:lnTo>
                <a:lnTo>
                  <a:pt x="170" y="178"/>
                </a:lnTo>
                <a:lnTo>
                  <a:pt x="170" y="178"/>
                </a:lnTo>
                <a:lnTo>
                  <a:pt x="157" y="185"/>
                </a:lnTo>
                <a:lnTo>
                  <a:pt x="142" y="196"/>
                </a:lnTo>
                <a:lnTo>
                  <a:pt x="125" y="209"/>
                </a:lnTo>
                <a:lnTo>
                  <a:pt x="108" y="224"/>
                </a:lnTo>
                <a:lnTo>
                  <a:pt x="92" y="239"/>
                </a:lnTo>
                <a:lnTo>
                  <a:pt x="78" y="255"/>
                </a:lnTo>
                <a:lnTo>
                  <a:pt x="67" y="269"/>
                </a:lnTo>
                <a:lnTo>
                  <a:pt x="64" y="277"/>
                </a:lnTo>
                <a:lnTo>
                  <a:pt x="60" y="283"/>
                </a:lnTo>
                <a:lnTo>
                  <a:pt x="60" y="283"/>
                </a:lnTo>
                <a:lnTo>
                  <a:pt x="57" y="295"/>
                </a:lnTo>
                <a:lnTo>
                  <a:pt x="55" y="308"/>
                </a:lnTo>
                <a:lnTo>
                  <a:pt x="54" y="323"/>
                </a:lnTo>
                <a:lnTo>
                  <a:pt x="55" y="339"/>
                </a:lnTo>
                <a:lnTo>
                  <a:pt x="59" y="353"/>
                </a:lnTo>
                <a:lnTo>
                  <a:pt x="63" y="368"/>
                </a:lnTo>
                <a:lnTo>
                  <a:pt x="67" y="380"/>
                </a:lnTo>
                <a:lnTo>
                  <a:pt x="74" y="389"/>
                </a:lnTo>
                <a:lnTo>
                  <a:pt x="74" y="389"/>
                </a:lnTo>
                <a:lnTo>
                  <a:pt x="78" y="394"/>
                </a:lnTo>
                <a:lnTo>
                  <a:pt x="83" y="398"/>
                </a:lnTo>
                <a:lnTo>
                  <a:pt x="96" y="406"/>
                </a:lnTo>
                <a:lnTo>
                  <a:pt x="112" y="414"/>
                </a:lnTo>
                <a:lnTo>
                  <a:pt x="127" y="422"/>
                </a:lnTo>
                <a:lnTo>
                  <a:pt x="157" y="435"/>
                </a:lnTo>
                <a:lnTo>
                  <a:pt x="167" y="440"/>
                </a:lnTo>
                <a:lnTo>
                  <a:pt x="173" y="444"/>
                </a:lnTo>
                <a:lnTo>
                  <a:pt x="173" y="444"/>
                </a:lnTo>
                <a:lnTo>
                  <a:pt x="175" y="449"/>
                </a:lnTo>
                <a:lnTo>
                  <a:pt x="176" y="456"/>
                </a:lnTo>
                <a:lnTo>
                  <a:pt x="176" y="476"/>
                </a:lnTo>
                <a:lnTo>
                  <a:pt x="176" y="498"/>
                </a:lnTo>
                <a:lnTo>
                  <a:pt x="176" y="509"/>
                </a:lnTo>
                <a:lnTo>
                  <a:pt x="178" y="518"/>
                </a:lnTo>
                <a:lnTo>
                  <a:pt x="178" y="518"/>
                </a:lnTo>
                <a:lnTo>
                  <a:pt x="181" y="532"/>
                </a:lnTo>
                <a:lnTo>
                  <a:pt x="186" y="544"/>
                </a:lnTo>
                <a:lnTo>
                  <a:pt x="192" y="553"/>
                </a:lnTo>
                <a:lnTo>
                  <a:pt x="192" y="553"/>
                </a:lnTo>
                <a:lnTo>
                  <a:pt x="179" y="606"/>
                </a:lnTo>
                <a:lnTo>
                  <a:pt x="166" y="649"/>
                </a:lnTo>
                <a:lnTo>
                  <a:pt x="160" y="669"/>
                </a:lnTo>
                <a:lnTo>
                  <a:pt x="154" y="683"/>
                </a:lnTo>
                <a:lnTo>
                  <a:pt x="154" y="683"/>
                </a:lnTo>
                <a:lnTo>
                  <a:pt x="142" y="707"/>
                </a:lnTo>
                <a:lnTo>
                  <a:pt x="131" y="728"/>
                </a:lnTo>
                <a:lnTo>
                  <a:pt x="126" y="739"/>
                </a:lnTo>
                <a:lnTo>
                  <a:pt x="121" y="751"/>
                </a:lnTo>
                <a:lnTo>
                  <a:pt x="118" y="763"/>
                </a:lnTo>
                <a:lnTo>
                  <a:pt x="116" y="776"/>
                </a:lnTo>
                <a:lnTo>
                  <a:pt x="116" y="776"/>
                </a:lnTo>
                <a:lnTo>
                  <a:pt x="113" y="806"/>
                </a:lnTo>
                <a:lnTo>
                  <a:pt x="112" y="834"/>
                </a:lnTo>
                <a:lnTo>
                  <a:pt x="112" y="866"/>
                </a:lnTo>
                <a:lnTo>
                  <a:pt x="112" y="866"/>
                </a:lnTo>
                <a:lnTo>
                  <a:pt x="107" y="924"/>
                </a:lnTo>
                <a:lnTo>
                  <a:pt x="103" y="963"/>
                </a:lnTo>
                <a:lnTo>
                  <a:pt x="101" y="987"/>
                </a:lnTo>
                <a:lnTo>
                  <a:pt x="101" y="987"/>
                </a:lnTo>
                <a:lnTo>
                  <a:pt x="98" y="992"/>
                </a:lnTo>
                <a:lnTo>
                  <a:pt x="96" y="998"/>
                </a:lnTo>
                <a:lnTo>
                  <a:pt x="86" y="1011"/>
                </a:lnTo>
                <a:lnTo>
                  <a:pt x="79" y="1023"/>
                </a:lnTo>
                <a:lnTo>
                  <a:pt x="77" y="1027"/>
                </a:lnTo>
                <a:lnTo>
                  <a:pt x="76" y="1031"/>
                </a:lnTo>
                <a:lnTo>
                  <a:pt x="76" y="1031"/>
                </a:lnTo>
                <a:lnTo>
                  <a:pt x="77" y="1035"/>
                </a:lnTo>
                <a:lnTo>
                  <a:pt x="78" y="1041"/>
                </a:lnTo>
                <a:lnTo>
                  <a:pt x="80" y="1046"/>
                </a:lnTo>
                <a:lnTo>
                  <a:pt x="79" y="1053"/>
                </a:lnTo>
                <a:lnTo>
                  <a:pt x="79" y="1053"/>
                </a:lnTo>
                <a:lnTo>
                  <a:pt x="76" y="1062"/>
                </a:lnTo>
                <a:lnTo>
                  <a:pt x="67" y="1075"/>
                </a:lnTo>
                <a:lnTo>
                  <a:pt x="57" y="1088"/>
                </a:lnTo>
                <a:lnTo>
                  <a:pt x="52" y="1093"/>
                </a:lnTo>
                <a:lnTo>
                  <a:pt x="48" y="1096"/>
                </a:lnTo>
                <a:lnTo>
                  <a:pt x="48" y="1096"/>
                </a:lnTo>
                <a:lnTo>
                  <a:pt x="36" y="1102"/>
                </a:lnTo>
                <a:lnTo>
                  <a:pt x="22" y="1111"/>
                </a:lnTo>
                <a:lnTo>
                  <a:pt x="15" y="1117"/>
                </a:lnTo>
                <a:lnTo>
                  <a:pt x="7" y="1123"/>
                </a:lnTo>
                <a:lnTo>
                  <a:pt x="3" y="1129"/>
                </a:lnTo>
                <a:lnTo>
                  <a:pt x="0" y="1135"/>
                </a:lnTo>
                <a:lnTo>
                  <a:pt x="0" y="1135"/>
                </a:lnTo>
                <a:lnTo>
                  <a:pt x="0" y="1138"/>
                </a:lnTo>
                <a:lnTo>
                  <a:pt x="0" y="1142"/>
                </a:lnTo>
                <a:lnTo>
                  <a:pt x="4" y="1150"/>
                </a:lnTo>
                <a:lnTo>
                  <a:pt x="10" y="1159"/>
                </a:lnTo>
                <a:lnTo>
                  <a:pt x="17" y="1167"/>
                </a:lnTo>
                <a:lnTo>
                  <a:pt x="27" y="1174"/>
                </a:lnTo>
                <a:lnTo>
                  <a:pt x="36" y="1179"/>
                </a:lnTo>
                <a:lnTo>
                  <a:pt x="42" y="1182"/>
                </a:lnTo>
                <a:lnTo>
                  <a:pt x="47" y="1182"/>
                </a:lnTo>
                <a:lnTo>
                  <a:pt x="53" y="1182"/>
                </a:lnTo>
                <a:lnTo>
                  <a:pt x="59" y="1180"/>
                </a:lnTo>
                <a:lnTo>
                  <a:pt x="59" y="1180"/>
                </a:lnTo>
                <a:lnTo>
                  <a:pt x="71" y="1177"/>
                </a:lnTo>
                <a:lnTo>
                  <a:pt x="82" y="1171"/>
                </a:lnTo>
                <a:lnTo>
                  <a:pt x="92" y="1164"/>
                </a:lnTo>
                <a:lnTo>
                  <a:pt x="103" y="1155"/>
                </a:lnTo>
                <a:lnTo>
                  <a:pt x="120" y="1137"/>
                </a:lnTo>
                <a:lnTo>
                  <a:pt x="132" y="1124"/>
                </a:lnTo>
                <a:lnTo>
                  <a:pt x="132" y="1124"/>
                </a:lnTo>
                <a:lnTo>
                  <a:pt x="142" y="1112"/>
                </a:lnTo>
                <a:lnTo>
                  <a:pt x="151" y="1098"/>
                </a:lnTo>
                <a:lnTo>
                  <a:pt x="161" y="1084"/>
                </a:lnTo>
                <a:lnTo>
                  <a:pt x="170" y="1074"/>
                </a:lnTo>
                <a:lnTo>
                  <a:pt x="170" y="1074"/>
                </a:lnTo>
                <a:lnTo>
                  <a:pt x="185" y="1056"/>
                </a:lnTo>
                <a:lnTo>
                  <a:pt x="191" y="1050"/>
                </a:lnTo>
                <a:lnTo>
                  <a:pt x="193" y="1049"/>
                </a:lnTo>
                <a:lnTo>
                  <a:pt x="196" y="1047"/>
                </a:lnTo>
                <a:lnTo>
                  <a:pt x="196" y="1047"/>
                </a:lnTo>
                <a:lnTo>
                  <a:pt x="199" y="1046"/>
                </a:lnTo>
                <a:lnTo>
                  <a:pt x="204" y="1046"/>
                </a:lnTo>
                <a:lnTo>
                  <a:pt x="206" y="1045"/>
                </a:lnTo>
                <a:lnTo>
                  <a:pt x="208" y="1043"/>
                </a:lnTo>
                <a:lnTo>
                  <a:pt x="209" y="1040"/>
                </a:lnTo>
                <a:lnTo>
                  <a:pt x="209" y="1038"/>
                </a:lnTo>
                <a:lnTo>
                  <a:pt x="209" y="1038"/>
                </a:lnTo>
                <a:lnTo>
                  <a:pt x="206" y="1009"/>
                </a:lnTo>
                <a:lnTo>
                  <a:pt x="204" y="978"/>
                </a:lnTo>
                <a:lnTo>
                  <a:pt x="204" y="978"/>
                </a:lnTo>
                <a:lnTo>
                  <a:pt x="202" y="968"/>
                </a:lnTo>
                <a:lnTo>
                  <a:pt x="200" y="961"/>
                </a:lnTo>
                <a:lnTo>
                  <a:pt x="199" y="957"/>
                </a:lnTo>
                <a:lnTo>
                  <a:pt x="200" y="954"/>
                </a:lnTo>
                <a:lnTo>
                  <a:pt x="202" y="950"/>
                </a:lnTo>
                <a:lnTo>
                  <a:pt x="204" y="945"/>
                </a:lnTo>
                <a:lnTo>
                  <a:pt x="204" y="945"/>
                </a:lnTo>
                <a:lnTo>
                  <a:pt x="217" y="927"/>
                </a:lnTo>
                <a:lnTo>
                  <a:pt x="225" y="918"/>
                </a:lnTo>
                <a:lnTo>
                  <a:pt x="235" y="905"/>
                </a:lnTo>
                <a:lnTo>
                  <a:pt x="235" y="905"/>
                </a:lnTo>
                <a:lnTo>
                  <a:pt x="260" y="868"/>
                </a:lnTo>
                <a:lnTo>
                  <a:pt x="271" y="848"/>
                </a:lnTo>
                <a:lnTo>
                  <a:pt x="277" y="835"/>
                </a:lnTo>
                <a:lnTo>
                  <a:pt x="277" y="835"/>
                </a:lnTo>
                <a:lnTo>
                  <a:pt x="281" y="821"/>
                </a:lnTo>
                <a:lnTo>
                  <a:pt x="282" y="811"/>
                </a:lnTo>
                <a:lnTo>
                  <a:pt x="285" y="802"/>
                </a:lnTo>
                <a:lnTo>
                  <a:pt x="289" y="792"/>
                </a:lnTo>
                <a:lnTo>
                  <a:pt x="293" y="785"/>
                </a:lnTo>
                <a:lnTo>
                  <a:pt x="296" y="782"/>
                </a:lnTo>
                <a:lnTo>
                  <a:pt x="299" y="781"/>
                </a:lnTo>
                <a:lnTo>
                  <a:pt x="302" y="781"/>
                </a:lnTo>
                <a:lnTo>
                  <a:pt x="306" y="782"/>
                </a:lnTo>
                <a:lnTo>
                  <a:pt x="306" y="782"/>
                </a:lnTo>
                <a:lnTo>
                  <a:pt x="314" y="787"/>
                </a:lnTo>
                <a:lnTo>
                  <a:pt x="319" y="793"/>
                </a:lnTo>
                <a:lnTo>
                  <a:pt x="324" y="802"/>
                </a:lnTo>
                <a:lnTo>
                  <a:pt x="326" y="810"/>
                </a:lnTo>
                <a:lnTo>
                  <a:pt x="329" y="817"/>
                </a:lnTo>
                <a:lnTo>
                  <a:pt x="330" y="824"/>
                </a:lnTo>
                <a:lnTo>
                  <a:pt x="330" y="830"/>
                </a:lnTo>
                <a:lnTo>
                  <a:pt x="329" y="834"/>
                </a:lnTo>
                <a:lnTo>
                  <a:pt x="329" y="834"/>
                </a:lnTo>
                <a:lnTo>
                  <a:pt x="323" y="850"/>
                </a:lnTo>
                <a:lnTo>
                  <a:pt x="319" y="858"/>
                </a:lnTo>
                <a:lnTo>
                  <a:pt x="314" y="863"/>
                </a:lnTo>
                <a:lnTo>
                  <a:pt x="314" y="863"/>
                </a:lnTo>
                <a:lnTo>
                  <a:pt x="312" y="868"/>
                </a:lnTo>
                <a:lnTo>
                  <a:pt x="308" y="872"/>
                </a:lnTo>
                <a:lnTo>
                  <a:pt x="306" y="878"/>
                </a:lnTo>
                <a:lnTo>
                  <a:pt x="302" y="883"/>
                </a:lnTo>
                <a:lnTo>
                  <a:pt x="302" y="883"/>
                </a:lnTo>
                <a:lnTo>
                  <a:pt x="296" y="888"/>
                </a:lnTo>
                <a:lnTo>
                  <a:pt x="289" y="894"/>
                </a:lnTo>
                <a:lnTo>
                  <a:pt x="273" y="908"/>
                </a:lnTo>
                <a:lnTo>
                  <a:pt x="273" y="908"/>
                </a:lnTo>
                <a:lnTo>
                  <a:pt x="267" y="912"/>
                </a:lnTo>
                <a:lnTo>
                  <a:pt x="265" y="913"/>
                </a:lnTo>
                <a:lnTo>
                  <a:pt x="261" y="917"/>
                </a:lnTo>
                <a:lnTo>
                  <a:pt x="258" y="927"/>
                </a:lnTo>
                <a:lnTo>
                  <a:pt x="258" y="927"/>
                </a:lnTo>
                <a:lnTo>
                  <a:pt x="253" y="943"/>
                </a:lnTo>
                <a:lnTo>
                  <a:pt x="249" y="959"/>
                </a:lnTo>
                <a:lnTo>
                  <a:pt x="246" y="975"/>
                </a:lnTo>
                <a:lnTo>
                  <a:pt x="243" y="990"/>
                </a:lnTo>
                <a:lnTo>
                  <a:pt x="243" y="990"/>
                </a:lnTo>
                <a:lnTo>
                  <a:pt x="243" y="1003"/>
                </a:lnTo>
                <a:lnTo>
                  <a:pt x="242" y="1013"/>
                </a:lnTo>
                <a:lnTo>
                  <a:pt x="242" y="1021"/>
                </a:lnTo>
                <a:lnTo>
                  <a:pt x="241" y="1029"/>
                </a:lnTo>
                <a:lnTo>
                  <a:pt x="241" y="1029"/>
                </a:lnTo>
                <a:lnTo>
                  <a:pt x="239" y="1041"/>
                </a:lnTo>
                <a:lnTo>
                  <a:pt x="239" y="1061"/>
                </a:lnTo>
                <a:lnTo>
                  <a:pt x="239" y="1061"/>
                </a:lnTo>
                <a:lnTo>
                  <a:pt x="239" y="1069"/>
                </a:lnTo>
                <a:lnTo>
                  <a:pt x="240" y="1079"/>
                </a:lnTo>
                <a:lnTo>
                  <a:pt x="245" y="1096"/>
                </a:lnTo>
                <a:lnTo>
                  <a:pt x="251" y="1117"/>
                </a:lnTo>
                <a:lnTo>
                  <a:pt x="261" y="1125"/>
                </a:lnTo>
                <a:lnTo>
                  <a:pt x="261" y="1125"/>
                </a:lnTo>
                <a:lnTo>
                  <a:pt x="261" y="1128"/>
                </a:lnTo>
                <a:lnTo>
                  <a:pt x="263" y="1131"/>
                </a:lnTo>
                <a:lnTo>
                  <a:pt x="266" y="1135"/>
                </a:lnTo>
                <a:lnTo>
                  <a:pt x="266" y="1135"/>
                </a:lnTo>
                <a:lnTo>
                  <a:pt x="269" y="1136"/>
                </a:lnTo>
                <a:lnTo>
                  <a:pt x="270" y="1137"/>
                </a:lnTo>
                <a:lnTo>
                  <a:pt x="275" y="1137"/>
                </a:lnTo>
                <a:lnTo>
                  <a:pt x="277" y="1135"/>
                </a:lnTo>
                <a:lnTo>
                  <a:pt x="278" y="1134"/>
                </a:lnTo>
                <a:lnTo>
                  <a:pt x="278" y="1134"/>
                </a:lnTo>
                <a:lnTo>
                  <a:pt x="281" y="1126"/>
                </a:lnTo>
                <a:lnTo>
                  <a:pt x="282" y="1119"/>
                </a:lnTo>
                <a:lnTo>
                  <a:pt x="282" y="1119"/>
                </a:lnTo>
                <a:lnTo>
                  <a:pt x="282" y="1118"/>
                </a:lnTo>
                <a:lnTo>
                  <a:pt x="285" y="1116"/>
                </a:lnTo>
                <a:lnTo>
                  <a:pt x="289" y="1112"/>
                </a:lnTo>
                <a:lnTo>
                  <a:pt x="294" y="1105"/>
                </a:lnTo>
                <a:lnTo>
                  <a:pt x="294" y="1105"/>
                </a:lnTo>
                <a:lnTo>
                  <a:pt x="296" y="1101"/>
                </a:lnTo>
                <a:lnTo>
                  <a:pt x="299" y="1100"/>
                </a:lnTo>
                <a:lnTo>
                  <a:pt x="301" y="1099"/>
                </a:lnTo>
                <a:lnTo>
                  <a:pt x="302" y="1098"/>
                </a:lnTo>
                <a:lnTo>
                  <a:pt x="305" y="1095"/>
                </a:lnTo>
                <a:lnTo>
                  <a:pt x="306" y="1089"/>
                </a:lnTo>
                <a:lnTo>
                  <a:pt x="308" y="1079"/>
                </a:lnTo>
                <a:lnTo>
                  <a:pt x="309" y="1063"/>
                </a:lnTo>
                <a:lnTo>
                  <a:pt x="309" y="1063"/>
                </a:lnTo>
                <a:lnTo>
                  <a:pt x="311" y="1044"/>
                </a:lnTo>
                <a:lnTo>
                  <a:pt x="314" y="1028"/>
                </a:lnTo>
                <a:lnTo>
                  <a:pt x="318" y="1014"/>
                </a:lnTo>
                <a:lnTo>
                  <a:pt x="323" y="1002"/>
                </a:lnTo>
                <a:lnTo>
                  <a:pt x="331" y="986"/>
                </a:lnTo>
                <a:lnTo>
                  <a:pt x="335" y="980"/>
                </a:lnTo>
                <a:lnTo>
                  <a:pt x="335" y="980"/>
                </a:lnTo>
                <a:lnTo>
                  <a:pt x="338" y="985"/>
                </a:lnTo>
                <a:lnTo>
                  <a:pt x="350" y="993"/>
                </a:lnTo>
                <a:lnTo>
                  <a:pt x="358" y="998"/>
                </a:lnTo>
                <a:lnTo>
                  <a:pt x="368" y="1003"/>
                </a:lnTo>
                <a:lnTo>
                  <a:pt x="378" y="1005"/>
                </a:lnTo>
                <a:lnTo>
                  <a:pt x="388" y="1007"/>
                </a:lnTo>
                <a:lnTo>
                  <a:pt x="388" y="1007"/>
                </a:lnTo>
                <a:lnTo>
                  <a:pt x="400" y="1005"/>
                </a:lnTo>
                <a:lnTo>
                  <a:pt x="412" y="1002"/>
                </a:lnTo>
                <a:lnTo>
                  <a:pt x="426" y="996"/>
                </a:lnTo>
                <a:lnTo>
                  <a:pt x="438" y="987"/>
                </a:lnTo>
                <a:lnTo>
                  <a:pt x="450" y="979"/>
                </a:lnTo>
                <a:lnTo>
                  <a:pt x="459" y="968"/>
                </a:lnTo>
                <a:lnTo>
                  <a:pt x="463" y="962"/>
                </a:lnTo>
                <a:lnTo>
                  <a:pt x="466" y="956"/>
                </a:lnTo>
                <a:lnTo>
                  <a:pt x="469" y="950"/>
                </a:lnTo>
                <a:lnTo>
                  <a:pt x="470" y="944"/>
                </a:lnTo>
                <a:lnTo>
                  <a:pt x="470" y="944"/>
                </a:lnTo>
                <a:lnTo>
                  <a:pt x="475" y="923"/>
                </a:lnTo>
                <a:lnTo>
                  <a:pt x="478" y="905"/>
                </a:lnTo>
                <a:lnTo>
                  <a:pt x="487" y="871"/>
                </a:lnTo>
                <a:lnTo>
                  <a:pt x="487" y="871"/>
                </a:lnTo>
                <a:lnTo>
                  <a:pt x="489" y="862"/>
                </a:lnTo>
                <a:lnTo>
                  <a:pt x="492" y="851"/>
                </a:lnTo>
                <a:lnTo>
                  <a:pt x="494" y="830"/>
                </a:lnTo>
                <a:lnTo>
                  <a:pt x="496" y="822"/>
                </a:lnTo>
                <a:lnTo>
                  <a:pt x="499" y="815"/>
                </a:lnTo>
                <a:lnTo>
                  <a:pt x="500" y="814"/>
                </a:lnTo>
                <a:lnTo>
                  <a:pt x="502" y="811"/>
                </a:lnTo>
                <a:lnTo>
                  <a:pt x="505" y="811"/>
                </a:lnTo>
                <a:lnTo>
                  <a:pt x="507" y="811"/>
                </a:lnTo>
                <a:lnTo>
                  <a:pt x="507" y="811"/>
                </a:lnTo>
                <a:lnTo>
                  <a:pt x="518" y="817"/>
                </a:lnTo>
                <a:lnTo>
                  <a:pt x="531" y="824"/>
                </a:lnTo>
                <a:lnTo>
                  <a:pt x="542" y="829"/>
                </a:lnTo>
                <a:lnTo>
                  <a:pt x="547" y="830"/>
                </a:lnTo>
                <a:lnTo>
                  <a:pt x="548" y="830"/>
                </a:lnTo>
                <a:lnTo>
                  <a:pt x="548" y="830"/>
                </a:lnTo>
                <a:lnTo>
                  <a:pt x="560" y="820"/>
                </a:lnTo>
                <a:lnTo>
                  <a:pt x="568" y="814"/>
                </a:lnTo>
                <a:lnTo>
                  <a:pt x="1092" y="1260"/>
                </a:lnTo>
                <a:lnTo>
                  <a:pt x="1092" y="1260"/>
                </a:lnTo>
                <a:lnTo>
                  <a:pt x="1109" y="1264"/>
                </a:lnTo>
                <a:lnTo>
                  <a:pt x="1121" y="1268"/>
                </a:lnTo>
                <a:lnTo>
                  <a:pt x="1129" y="1269"/>
                </a:lnTo>
                <a:lnTo>
                  <a:pt x="1129" y="1269"/>
                </a:lnTo>
                <a:lnTo>
                  <a:pt x="1141" y="1268"/>
                </a:lnTo>
                <a:lnTo>
                  <a:pt x="1165" y="1265"/>
                </a:lnTo>
                <a:lnTo>
                  <a:pt x="1179" y="1264"/>
                </a:lnTo>
                <a:lnTo>
                  <a:pt x="1193" y="1262"/>
                </a:lnTo>
                <a:lnTo>
                  <a:pt x="1207" y="1258"/>
                </a:lnTo>
                <a:lnTo>
                  <a:pt x="1219" y="1254"/>
                </a:lnTo>
                <a:lnTo>
                  <a:pt x="1219" y="1254"/>
                </a:lnTo>
                <a:lnTo>
                  <a:pt x="1239" y="1242"/>
                </a:lnTo>
                <a:lnTo>
                  <a:pt x="1249" y="1236"/>
                </a:lnTo>
                <a:lnTo>
                  <a:pt x="1257" y="1230"/>
                </a:lnTo>
                <a:lnTo>
                  <a:pt x="1263" y="1222"/>
                </a:lnTo>
                <a:lnTo>
                  <a:pt x="1268" y="1218"/>
                </a:lnTo>
                <a:lnTo>
                  <a:pt x="1270" y="1212"/>
                </a:lnTo>
                <a:lnTo>
                  <a:pt x="1270" y="1209"/>
                </a:lnTo>
                <a:lnTo>
                  <a:pt x="1270" y="1208"/>
                </a:lnTo>
                <a:lnTo>
                  <a:pt x="1270" y="1208"/>
                </a:lnTo>
                <a:lnTo>
                  <a:pt x="1268" y="1204"/>
                </a:lnTo>
                <a:lnTo>
                  <a:pt x="1266" y="1201"/>
                </a:lnTo>
                <a:lnTo>
                  <a:pt x="1261" y="1198"/>
                </a:lnTo>
                <a:lnTo>
                  <a:pt x="1255" y="1197"/>
                </a:lnTo>
                <a:lnTo>
                  <a:pt x="1251" y="1197"/>
                </a:lnTo>
                <a:lnTo>
                  <a:pt x="1251" y="1197"/>
                </a:lnTo>
                <a:lnTo>
                  <a:pt x="1231" y="1204"/>
                </a:lnTo>
                <a:lnTo>
                  <a:pt x="1187" y="1216"/>
                </a:lnTo>
                <a:lnTo>
                  <a:pt x="1141" y="1228"/>
                </a:lnTo>
                <a:lnTo>
                  <a:pt x="1123" y="1232"/>
                </a:lnTo>
                <a:lnTo>
                  <a:pt x="1112" y="1234"/>
                </a:lnTo>
                <a:lnTo>
                  <a:pt x="1112" y="1234"/>
                </a:lnTo>
                <a:lnTo>
                  <a:pt x="1106" y="1233"/>
                </a:lnTo>
                <a:lnTo>
                  <a:pt x="1100" y="1231"/>
                </a:lnTo>
                <a:lnTo>
                  <a:pt x="1086" y="1224"/>
                </a:lnTo>
                <a:lnTo>
                  <a:pt x="1074" y="1216"/>
                </a:lnTo>
                <a:lnTo>
                  <a:pt x="1067" y="1212"/>
                </a:lnTo>
                <a:lnTo>
                  <a:pt x="1067" y="1212"/>
                </a:lnTo>
                <a:lnTo>
                  <a:pt x="586" y="780"/>
                </a:lnTo>
                <a:lnTo>
                  <a:pt x="586" y="780"/>
                </a:lnTo>
                <a:lnTo>
                  <a:pt x="602" y="737"/>
                </a:lnTo>
                <a:lnTo>
                  <a:pt x="611" y="705"/>
                </a:lnTo>
                <a:lnTo>
                  <a:pt x="615" y="693"/>
                </a:lnTo>
                <a:lnTo>
                  <a:pt x="616" y="685"/>
                </a:lnTo>
                <a:lnTo>
                  <a:pt x="616" y="685"/>
                </a:lnTo>
                <a:lnTo>
                  <a:pt x="616" y="676"/>
                </a:lnTo>
                <a:lnTo>
                  <a:pt x="617" y="665"/>
                </a:lnTo>
                <a:lnTo>
                  <a:pt x="621" y="645"/>
                </a:lnTo>
                <a:lnTo>
                  <a:pt x="621" y="645"/>
                </a:lnTo>
                <a:lnTo>
                  <a:pt x="628" y="617"/>
                </a:lnTo>
                <a:lnTo>
                  <a:pt x="634" y="597"/>
                </a:lnTo>
                <a:lnTo>
                  <a:pt x="634" y="597"/>
                </a:lnTo>
                <a:lnTo>
                  <a:pt x="632" y="553"/>
                </a:lnTo>
                <a:lnTo>
                  <a:pt x="627" y="506"/>
                </a:lnTo>
                <a:lnTo>
                  <a:pt x="627" y="506"/>
                </a:lnTo>
                <a:lnTo>
                  <a:pt x="615" y="458"/>
                </a:lnTo>
                <a:lnTo>
                  <a:pt x="601" y="406"/>
                </a:lnTo>
                <a:lnTo>
                  <a:pt x="601" y="406"/>
                </a:lnTo>
                <a:lnTo>
                  <a:pt x="599" y="392"/>
                </a:lnTo>
                <a:lnTo>
                  <a:pt x="597" y="370"/>
                </a:lnTo>
                <a:lnTo>
                  <a:pt x="595" y="345"/>
                </a:lnTo>
                <a:lnTo>
                  <a:pt x="591" y="325"/>
                </a:lnTo>
                <a:lnTo>
                  <a:pt x="591" y="325"/>
                </a:lnTo>
                <a:lnTo>
                  <a:pt x="589" y="315"/>
                </a:lnTo>
                <a:lnTo>
                  <a:pt x="585" y="305"/>
                </a:lnTo>
                <a:lnTo>
                  <a:pt x="580" y="297"/>
                </a:lnTo>
                <a:lnTo>
                  <a:pt x="574" y="289"/>
                </a:lnTo>
                <a:lnTo>
                  <a:pt x="565" y="275"/>
                </a:lnTo>
                <a:lnTo>
                  <a:pt x="561" y="269"/>
                </a:lnTo>
                <a:lnTo>
                  <a:pt x="561" y="269"/>
                </a:lnTo>
                <a:lnTo>
                  <a:pt x="508" y="205"/>
                </a:lnTo>
                <a:lnTo>
                  <a:pt x="508" y="205"/>
                </a:lnTo>
                <a:lnTo>
                  <a:pt x="513" y="187"/>
                </a:lnTo>
                <a:lnTo>
                  <a:pt x="517" y="172"/>
                </a:lnTo>
                <a:lnTo>
                  <a:pt x="519" y="158"/>
                </a:lnTo>
                <a:lnTo>
                  <a:pt x="519" y="158"/>
                </a:lnTo>
                <a:lnTo>
                  <a:pt x="521" y="147"/>
                </a:lnTo>
                <a:lnTo>
                  <a:pt x="525" y="138"/>
                </a:lnTo>
                <a:lnTo>
                  <a:pt x="529" y="128"/>
                </a:lnTo>
                <a:lnTo>
                  <a:pt x="530" y="122"/>
                </a:lnTo>
                <a:lnTo>
                  <a:pt x="530" y="116"/>
                </a:lnTo>
                <a:lnTo>
                  <a:pt x="530" y="116"/>
                </a:lnTo>
                <a:lnTo>
                  <a:pt x="531" y="103"/>
                </a:lnTo>
                <a:lnTo>
                  <a:pt x="533" y="90"/>
                </a:lnTo>
                <a:lnTo>
                  <a:pt x="533" y="82"/>
                </a:lnTo>
                <a:lnTo>
                  <a:pt x="532" y="74"/>
                </a:lnTo>
                <a:lnTo>
                  <a:pt x="531" y="67"/>
                </a:lnTo>
                <a:lnTo>
                  <a:pt x="527" y="60"/>
                </a:lnTo>
                <a:lnTo>
                  <a:pt x="527" y="60"/>
                </a:lnTo>
                <a:lnTo>
                  <a:pt x="520" y="44"/>
                </a:lnTo>
                <a:lnTo>
                  <a:pt x="515" y="37"/>
                </a:lnTo>
                <a:lnTo>
                  <a:pt x="511" y="30"/>
                </a:lnTo>
                <a:lnTo>
                  <a:pt x="505" y="24"/>
                </a:lnTo>
                <a:lnTo>
                  <a:pt x="498" y="18"/>
                </a:lnTo>
                <a:lnTo>
                  <a:pt x="489" y="12"/>
                </a:lnTo>
                <a:lnTo>
                  <a:pt x="477" y="8"/>
                </a:lnTo>
                <a:lnTo>
                  <a:pt x="477" y="8"/>
                </a:lnTo>
                <a:lnTo>
                  <a:pt x="454" y="2"/>
                </a:lnTo>
                <a:lnTo>
                  <a:pt x="445" y="0"/>
                </a:lnTo>
                <a:lnTo>
                  <a:pt x="435" y="0"/>
                </a:lnTo>
                <a:lnTo>
                  <a:pt x="427" y="0"/>
                </a:lnTo>
                <a:lnTo>
                  <a:pt x="418" y="2"/>
                </a:lnTo>
                <a:lnTo>
                  <a:pt x="411" y="4"/>
                </a:lnTo>
                <a:lnTo>
                  <a:pt x="404" y="8"/>
                </a:lnTo>
                <a:lnTo>
                  <a:pt x="404" y="8"/>
                </a:lnTo>
                <a:lnTo>
                  <a:pt x="397" y="13"/>
                </a:lnTo>
                <a:lnTo>
                  <a:pt x="390" y="20"/>
                </a:lnTo>
                <a:lnTo>
                  <a:pt x="384" y="28"/>
                </a:lnTo>
                <a:lnTo>
                  <a:pt x="378" y="37"/>
                </a:lnTo>
                <a:lnTo>
                  <a:pt x="372" y="46"/>
                </a:lnTo>
                <a:lnTo>
                  <a:pt x="368" y="55"/>
                </a:lnTo>
                <a:lnTo>
                  <a:pt x="364" y="63"/>
                </a:lnTo>
                <a:lnTo>
                  <a:pt x="363" y="70"/>
                </a:lnTo>
                <a:lnTo>
                  <a:pt x="363" y="70"/>
                </a:lnTo>
                <a:lnTo>
                  <a:pt x="362" y="82"/>
                </a:lnTo>
                <a:lnTo>
                  <a:pt x="362" y="94"/>
                </a:lnTo>
                <a:lnTo>
                  <a:pt x="363" y="106"/>
                </a:lnTo>
                <a:lnTo>
                  <a:pt x="363" y="106"/>
                </a:lnTo>
                <a:lnTo>
                  <a:pt x="369" y="120"/>
                </a:lnTo>
                <a:lnTo>
                  <a:pt x="369" y="144"/>
                </a:lnTo>
                <a:lnTo>
                  <a:pt x="369" y="144"/>
                </a:lnTo>
                <a:lnTo>
                  <a:pt x="366" y="150"/>
                </a:lnTo>
                <a:lnTo>
                  <a:pt x="362" y="156"/>
                </a:lnTo>
                <a:lnTo>
                  <a:pt x="362" y="156"/>
                </a:lnTo>
                <a:close/>
                <a:moveTo>
                  <a:pt x="1167" y="1304"/>
                </a:moveTo>
                <a:lnTo>
                  <a:pt x="1167" y="1304"/>
                </a:lnTo>
                <a:lnTo>
                  <a:pt x="1167" y="1300"/>
                </a:lnTo>
                <a:lnTo>
                  <a:pt x="1170" y="1297"/>
                </a:lnTo>
                <a:lnTo>
                  <a:pt x="1173" y="1294"/>
                </a:lnTo>
                <a:lnTo>
                  <a:pt x="1178" y="1291"/>
                </a:lnTo>
                <a:lnTo>
                  <a:pt x="1184" y="1288"/>
                </a:lnTo>
                <a:lnTo>
                  <a:pt x="1190" y="1287"/>
                </a:lnTo>
                <a:lnTo>
                  <a:pt x="1197" y="1286"/>
                </a:lnTo>
                <a:lnTo>
                  <a:pt x="1206" y="1286"/>
                </a:lnTo>
                <a:lnTo>
                  <a:pt x="1206" y="1286"/>
                </a:lnTo>
                <a:lnTo>
                  <a:pt x="1213" y="1286"/>
                </a:lnTo>
                <a:lnTo>
                  <a:pt x="1220" y="1287"/>
                </a:lnTo>
                <a:lnTo>
                  <a:pt x="1226" y="1288"/>
                </a:lnTo>
                <a:lnTo>
                  <a:pt x="1232" y="1291"/>
                </a:lnTo>
                <a:lnTo>
                  <a:pt x="1237" y="1294"/>
                </a:lnTo>
                <a:lnTo>
                  <a:pt x="1240" y="1297"/>
                </a:lnTo>
                <a:lnTo>
                  <a:pt x="1243" y="1300"/>
                </a:lnTo>
                <a:lnTo>
                  <a:pt x="1243" y="1304"/>
                </a:lnTo>
                <a:lnTo>
                  <a:pt x="1243" y="1304"/>
                </a:lnTo>
                <a:lnTo>
                  <a:pt x="1243" y="1307"/>
                </a:lnTo>
                <a:lnTo>
                  <a:pt x="1240" y="1311"/>
                </a:lnTo>
                <a:lnTo>
                  <a:pt x="1237" y="1315"/>
                </a:lnTo>
                <a:lnTo>
                  <a:pt x="1232" y="1317"/>
                </a:lnTo>
                <a:lnTo>
                  <a:pt x="1226" y="1319"/>
                </a:lnTo>
                <a:lnTo>
                  <a:pt x="1220" y="1322"/>
                </a:lnTo>
                <a:lnTo>
                  <a:pt x="1213" y="1323"/>
                </a:lnTo>
                <a:lnTo>
                  <a:pt x="1206" y="1323"/>
                </a:lnTo>
                <a:lnTo>
                  <a:pt x="1206" y="1323"/>
                </a:lnTo>
                <a:lnTo>
                  <a:pt x="1197" y="1323"/>
                </a:lnTo>
                <a:lnTo>
                  <a:pt x="1190" y="1322"/>
                </a:lnTo>
                <a:lnTo>
                  <a:pt x="1184" y="1319"/>
                </a:lnTo>
                <a:lnTo>
                  <a:pt x="1178" y="1317"/>
                </a:lnTo>
                <a:lnTo>
                  <a:pt x="1173" y="1315"/>
                </a:lnTo>
                <a:lnTo>
                  <a:pt x="1170" y="1311"/>
                </a:lnTo>
                <a:lnTo>
                  <a:pt x="1167" y="1307"/>
                </a:lnTo>
                <a:lnTo>
                  <a:pt x="1167" y="1304"/>
                </a:lnTo>
                <a:lnTo>
                  <a:pt x="1167" y="130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裕樹 籔</cp:lastModifiedBy>
  <cp:revision>2</cp:revision>
  <dcterms:created xsi:type="dcterms:W3CDTF">2018-05-20T00:31:01Z</dcterms:created>
  <dcterms:modified xsi:type="dcterms:W3CDTF">2019-08-28T23:54:43Z</dcterms:modified>
</cp:coreProperties>
</file>